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92" r:id="rId5"/>
    <p:sldId id="293" r:id="rId6"/>
    <p:sldId id="259" r:id="rId7"/>
    <p:sldId id="273" r:id="rId8"/>
    <p:sldId id="277" r:id="rId9"/>
    <p:sldId id="278" r:id="rId10"/>
    <p:sldId id="280" r:id="rId11"/>
    <p:sldId id="258" r:id="rId12"/>
    <p:sldId id="267" r:id="rId13"/>
    <p:sldId id="284" r:id="rId14"/>
    <p:sldId id="285" r:id="rId15"/>
    <p:sldId id="291" r:id="rId16"/>
    <p:sldId id="286" r:id="rId17"/>
    <p:sldId id="287" r:id="rId18"/>
    <p:sldId id="288" r:id="rId19"/>
    <p:sldId id="289" r:id="rId20"/>
    <p:sldId id="270" r:id="rId21"/>
    <p:sldId id="296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79102-7026-4E75-8135-9C4CF284ACC6}" type="doc">
      <dgm:prSet loTypeId="urn:microsoft.com/office/officeart/2005/8/layout/cycle1" loCatId="cycle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2892247-63DA-4D30-8BF3-CD6284F35632}">
      <dgm:prSet/>
      <dgm:spPr/>
      <dgm:t>
        <a:bodyPr/>
        <a:lstStyle/>
        <a:p>
          <a:r>
            <a:rPr lang="en-US"/>
            <a:t>1. Defining Difficult Behaviors</a:t>
          </a:r>
        </a:p>
      </dgm:t>
    </dgm:pt>
    <dgm:pt modelId="{B81397F6-5E1A-4222-B437-D6ACFB35156E}" type="parTrans" cxnId="{A473C43C-097B-46FB-B5EA-7ADB9E24698E}">
      <dgm:prSet/>
      <dgm:spPr/>
      <dgm:t>
        <a:bodyPr/>
        <a:lstStyle/>
        <a:p>
          <a:endParaRPr lang="en-US"/>
        </a:p>
      </dgm:t>
    </dgm:pt>
    <dgm:pt modelId="{6D7C5E3D-04D0-4A4A-A4D7-8D386CFE6979}" type="sibTrans" cxnId="{A473C43C-097B-46FB-B5EA-7ADB9E24698E}">
      <dgm:prSet/>
      <dgm:spPr/>
      <dgm:t>
        <a:bodyPr/>
        <a:lstStyle/>
        <a:p>
          <a:endParaRPr lang="en-US"/>
        </a:p>
      </dgm:t>
    </dgm:pt>
    <dgm:pt modelId="{1E4B9ADD-5F27-4E7B-B387-E879D755B1FE}">
      <dgm:prSet/>
      <dgm:spPr/>
      <dgm:t>
        <a:bodyPr/>
        <a:lstStyle/>
        <a:p>
          <a:r>
            <a:rPr lang="en-US"/>
            <a:t>2. Why are there Difficult Behaviors</a:t>
          </a:r>
        </a:p>
      </dgm:t>
    </dgm:pt>
    <dgm:pt modelId="{BFFAF998-DD1B-45AA-9D4E-65DB15B20FB6}" type="parTrans" cxnId="{1B838877-8609-4AA3-B1F0-0F37C246224C}">
      <dgm:prSet/>
      <dgm:spPr/>
      <dgm:t>
        <a:bodyPr/>
        <a:lstStyle/>
        <a:p>
          <a:endParaRPr lang="en-US"/>
        </a:p>
      </dgm:t>
    </dgm:pt>
    <dgm:pt modelId="{38F466AF-0A65-4D6E-8BBC-14B347B75C58}" type="sibTrans" cxnId="{1B838877-8609-4AA3-B1F0-0F37C246224C}">
      <dgm:prSet/>
      <dgm:spPr/>
      <dgm:t>
        <a:bodyPr/>
        <a:lstStyle/>
        <a:p>
          <a:endParaRPr lang="en-US"/>
        </a:p>
      </dgm:t>
    </dgm:pt>
    <dgm:pt modelId="{222DF580-1EEE-4A61-BCE1-2C2A55C8CCFB}">
      <dgm:prSet/>
      <dgm:spPr/>
      <dgm:t>
        <a:bodyPr/>
        <a:lstStyle/>
        <a:p>
          <a:r>
            <a:rPr lang="en-US"/>
            <a:t>3. Understanding Their Meaning</a:t>
          </a:r>
        </a:p>
      </dgm:t>
    </dgm:pt>
    <dgm:pt modelId="{BE400238-D939-4006-9C25-86CFADA5D4A8}" type="parTrans" cxnId="{1A1011C9-F567-405E-99B5-C75031213CA4}">
      <dgm:prSet/>
      <dgm:spPr/>
      <dgm:t>
        <a:bodyPr/>
        <a:lstStyle/>
        <a:p>
          <a:endParaRPr lang="en-US"/>
        </a:p>
      </dgm:t>
    </dgm:pt>
    <dgm:pt modelId="{09254374-B34C-45B2-B53F-BFEB7E5CEF7D}" type="sibTrans" cxnId="{1A1011C9-F567-405E-99B5-C75031213CA4}">
      <dgm:prSet/>
      <dgm:spPr/>
      <dgm:t>
        <a:bodyPr/>
        <a:lstStyle/>
        <a:p>
          <a:endParaRPr lang="en-US"/>
        </a:p>
      </dgm:t>
    </dgm:pt>
    <dgm:pt modelId="{73E5AE32-1017-4C99-90E3-A728B10D2503}">
      <dgm:prSet/>
      <dgm:spPr/>
      <dgm:t>
        <a:bodyPr/>
        <a:lstStyle/>
        <a:p>
          <a:r>
            <a:rPr lang="en-US"/>
            <a:t>4. Interventions</a:t>
          </a:r>
        </a:p>
      </dgm:t>
    </dgm:pt>
    <dgm:pt modelId="{52E0BB80-5A52-4638-89C8-305B86EDE610}" type="parTrans" cxnId="{4144C588-E44D-4F89-90E4-7010ACA90188}">
      <dgm:prSet/>
      <dgm:spPr/>
      <dgm:t>
        <a:bodyPr/>
        <a:lstStyle/>
        <a:p>
          <a:endParaRPr lang="en-US"/>
        </a:p>
      </dgm:t>
    </dgm:pt>
    <dgm:pt modelId="{D12AFC00-F381-4250-AA2D-399F4B34D408}" type="sibTrans" cxnId="{4144C588-E44D-4F89-90E4-7010ACA90188}">
      <dgm:prSet/>
      <dgm:spPr/>
      <dgm:t>
        <a:bodyPr/>
        <a:lstStyle/>
        <a:p>
          <a:endParaRPr lang="en-US"/>
        </a:p>
      </dgm:t>
    </dgm:pt>
    <dgm:pt modelId="{EE32B6C1-EEC9-441F-9A39-83E61E82242F}" type="pres">
      <dgm:prSet presAssocID="{11179102-7026-4E75-8135-9C4CF284ACC6}" presName="cycle" presStyleCnt="0">
        <dgm:presLayoutVars>
          <dgm:dir/>
          <dgm:resizeHandles val="exact"/>
        </dgm:presLayoutVars>
      </dgm:prSet>
      <dgm:spPr/>
    </dgm:pt>
    <dgm:pt modelId="{837F1337-B9EE-48F6-B6CD-922C711D4BB1}" type="pres">
      <dgm:prSet presAssocID="{02892247-63DA-4D30-8BF3-CD6284F35632}" presName="dummy" presStyleCnt="0"/>
      <dgm:spPr/>
    </dgm:pt>
    <dgm:pt modelId="{4D3850DE-1F90-42B8-8B79-20F61EBAB67E}" type="pres">
      <dgm:prSet presAssocID="{02892247-63DA-4D30-8BF3-CD6284F35632}" presName="node" presStyleLbl="revTx" presStyleIdx="0" presStyleCnt="4">
        <dgm:presLayoutVars>
          <dgm:bulletEnabled val="1"/>
        </dgm:presLayoutVars>
      </dgm:prSet>
      <dgm:spPr/>
    </dgm:pt>
    <dgm:pt modelId="{FDE19219-83E6-428B-8CEE-9801C39DA97F}" type="pres">
      <dgm:prSet presAssocID="{6D7C5E3D-04D0-4A4A-A4D7-8D386CFE6979}" presName="sibTrans" presStyleLbl="node1" presStyleIdx="0" presStyleCnt="4"/>
      <dgm:spPr/>
    </dgm:pt>
    <dgm:pt modelId="{A4268D89-C13F-46BA-8826-1766012EB4BD}" type="pres">
      <dgm:prSet presAssocID="{1E4B9ADD-5F27-4E7B-B387-E879D755B1FE}" presName="dummy" presStyleCnt="0"/>
      <dgm:spPr/>
    </dgm:pt>
    <dgm:pt modelId="{AED879C6-8A27-46C1-BA02-77772735C348}" type="pres">
      <dgm:prSet presAssocID="{1E4B9ADD-5F27-4E7B-B387-E879D755B1FE}" presName="node" presStyleLbl="revTx" presStyleIdx="1" presStyleCnt="4">
        <dgm:presLayoutVars>
          <dgm:bulletEnabled val="1"/>
        </dgm:presLayoutVars>
      </dgm:prSet>
      <dgm:spPr/>
    </dgm:pt>
    <dgm:pt modelId="{C4FD53A5-DC38-43C0-82C6-C96DBEE29C63}" type="pres">
      <dgm:prSet presAssocID="{38F466AF-0A65-4D6E-8BBC-14B347B75C58}" presName="sibTrans" presStyleLbl="node1" presStyleIdx="1" presStyleCnt="4"/>
      <dgm:spPr/>
    </dgm:pt>
    <dgm:pt modelId="{1B3862F7-CC7F-40B9-8A33-FF7FA5F64C0E}" type="pres">
      <dgm:prSet presAssocID="{222DF580-1EEE-4A61-BCE1-2C2A55C8CCFB}" presName="dummy" presStyleCnt="0"/>
      <dgm:spPr/>
    </dgm:pt>
    <dgm:pt modelId="{1F3E761E-7F3F-488F-8C1B-01575BC18D42}" type="pres">
      <dgm:prSet presAssocID="{222DF580-1EEE-4A61-BCE1-2C2A55C8CCFB}" presName="node" presStyleLbl="revTx" presStyleIdx="2" presStyleCnt="4">
        <dgm:presLayoutVars>
          <dgm:bulletEnabled val="1"/>
        </dgm:presLayoutVars>
      </dgm:prSet>
      <dgm:spPr/>
    </dgm:pt>
    <dgm:pt modelId="{BA7B3C53-4A7C-46E1-AA8B-AEE84F5A9012}" type="pres">
      <dgm:prSet presAssocID="{09254374-B34C-45B2-B53F-BFEB7E5CEF7D}" presName="sibTrans" presStyleLbl="node1" presStyleIdx="2" presStyleCnt="4"/>
      <dgm:spPr/>
    </dgm:pt>
    <dgm:pt modelId="{7FF599E0-0913-4FA3-BF96-86EAA85DA52E}" type="pres">
      <dgm:prSet presAssocID="{73E5AE32-1017-4C99-90E3-A728B10D2503}" presName="dummy" presStyleCnt="0"/>
      <dgm:spPr/>
    </dgm:pt>
    <dgm:pt modelId="{BFFA841D-CC9B-41F8-99A9-961803D55D1A}" type="pres">
      <dgm:prSet presAssocID="{73E5AE32-1017-4C99-90E3-A728B10D2503}" presName="node" presStyleLbl="revTx" presStyleIdx="3" presStyleCnt="4">
        <dgm:presLayoutVars>
          <dgm:bulletEnabled val="1"/>
        </dgm:presLayoutVars>
      </dgm:prSet>
      <dgm:spPr/>
    </dgm:pt>
    <dgm:pt modelId="{319B5CD3-22BA-47B3-B6C4-6DFE8912E823}" type="pres">
      <dgm:prSet presAssocID="{D12AFC00-F381-4250-AA2D-399F4B34D408}" presName="sibTrans" presStyleLbl="node1" presStyleIdx="3" presStyleCnt="4"/>
      <dgm:spPr/>
    </dgm:pt>
  </dgm:ptLst>
  <dgm:cxnLst>
    <dgm:cxn modelId="{DDA04B1C-B92C-406B-BCBB-9F7529B4B6B0}" type="presOf" srcId="{73E5AE32-1017-4C99-90E3-A728B10D2503}" destId="{BFFA841D-CC9B-41F8-99A9-961803D55D1A}" srcOrd="0" destOrd="0" presId="urn:microsoft.com/office/officeart/2005/8/layout/cycle1"/>
    <dgm:cxn modelId="{51F37822-8897-4D6F-B2E1-2EA550A02D47}" type="presOf" srcId="{D12AFC00-F381-4250-AA2D-399F4B34D408}" destId="{319B5CD3-22BA-47B3-B6C4-6DFE8912E823}" srcOrd="0" destOrd="0" presId="urn:microsoft.com/office/officeart/2005/8/layout/cycle1"/>
    <dgm:cxn modelId="{310F0D25-E032-467B-B044-8428E14226BA}" type="presOf" srcId="{1E4B9ADD-5F27-4E7B-B387-E879D755B1FE}" destId="{AED879C6-8A27-46C1-BA02-77772735C348}" srcOrd="0" destOrd="0" presId="urn:microsoft.com/office/officeart/2005/8/layout/cycle1"/>
    <dgm:cxn modelId="{A473C43C-097B-46FB-B5EA-7ADB9E24698E}" srcId="{11179102-7026-4E75-8135-9C4CF284ACC6}" destId="{02892247-63DA-4D30-8BF3-CD6284F35632}" srcOrd="0" destOrd="0" parTransId="{B81397F6-5E1A-4222-B437-D6ACFB35156E}" sibTransId="{6D7C5E3D-04D0-4A4A-A4D7-8D386CFE6979}"/>
    <dgm:cxn modelId="{CC1A2A49-B036-43BC-A6CB-B92D184512D5}" type="presOf" srcId="{09254374-B34C-45B2-B53F-BFEB7E5CEF7D}" destId="{BA7B3C53-4A7C-46E1-AA8B-AEE84F5A9012}" srcOrd="0" destOrd="0" presId="urn:microsoft.com/office/officeart/2005/8/layout/cycle1"/>
    <dgm:cxn modelId="{49E9AC49-3A46-4A06-94AA-F83D5DAE50E7}" type="presOf" srcId="{02892247-63DA-4D30-8BF3-CD6284F35632}" destId="{4D3850DE-1F90-42B8-8B79-20F61EBAB67E}" srcOrd="0" destOrd="0" presId="urn:microsoft.com/office/officeart/2005/8/layout/cycle1"/>
    <dgm:cxn modelId="{1B838877-8609-4AA3-B1F0-0F37C246224C}" srcId="{11179102-7026-4E75-8135-9C4CF284ACC6}" destId="{1E4B9ADD-5F27-4E7B-B387-E879D755B1FE}" srcOrd="1" destOrd="0" parTransId="{BFFAF998-DD1B-45AA-9D4E-65DB15B20FB6}" sibTransId="{38F466AF-0A65-4D6E-8BBC-14B347B75C58}"/>
    <dgm:cxn modelId="{6FC51F81-0A70-49E5-875C-A5DD71310A36}" type="presOf" srcId="{38F466AF-0A65-4D6E-8BBC-14B347B75C58}" destId="{C4FD53A5-DC38-43C0-82C6-C96DBEE29C63}" srcOrd="0" destOrd="0" presId="urn:microsoft.com/office/officeart/2005/8/layout/cycle1"/>
    <dgm:cxn modelId="{4144C588-E44D-4F89-90E4-7010ACA90188}" srcId="{11179102-7026-4E75-8135-9C4CF284ACC6}" destId="{73E5AE32-1017-4C99-90E3-A728B10D2503}" srcOrd="3" destOrd="0" parTransId="{52E0BB80-5A52-4638-89C8-305B86EDE610}" sibTransId="{D12AFC00-F381-4250-AA2D-399F4B34D408}"/>
    <dgm:cxn modelId="{60A800B8-4B52-49E6-9F18-1A55815EB370}" type="presOf" srcId="{11179102-7026-4E75-8135-9C4CF284ACC6}" destId="{EE32B6C1-EEC9-441F-9A39-83E61E82242F}" srcOrd="0" destOrd="0" presId="urn:microsoft.com/office/officeart/2005/8/layout/cycle1"/>
    <dgm:cxn modelId="{1A1011C9-F567-405E-99B5-C75031213CA4}" srcId="{11179102-7026-4E75-8135-9C4CF284ACC6}" destId="{222DF580-1EEE-4A61-BCE1-2C2A55C8CCFB}" srcOrd="2" destOrd="0" parTransId="{BE400238-D939-4006-9C25-86CFADA5D4A8}" sibTransId="{09254374-B34C-45B2-B53F-BFEB7E5CEF7D}"/>
    <dgm:cxn modelId="{8F0D40E7-BAFC-491D-8E47-DEE758FDD6B2}" type="presOf" srcId="{222DF580-1EEE-4A61-BCE1-2C2A55C8CCFB}" destId="{1F3E761E-7F3F-488F-8C1B-01575BC18D42}" srcOrd="0" destOrd="0" presId="urn:microsoft.com/office/officeart/2005/8/layout/cycle1"/>
    <dgm:cxn modelId="{F766DDF8-9474-431A-A095-F47A05B3BBC9}" type="presOf" srcId="{6D7C5E3D-04D0-4A4A-A4D7-8D386CFE6979}" destId="{FDE19219-83E6-428B-8CEE-9801C39DA97F}" srcOrd="0" destOrd="0" presId="urn:microsoft.com/office/officeart/2005/8/layout/cycle1"/>
    <dgm:cxn modelId="{CAF01742-C9B5-41F7-84E0-9E75773491CA}" type="presParOf" srcId="{EE32B6C1-EEC9-441F-9A39-83E61E82242F}" destId="{837F1337-B9EE-48F6-B6CD-922C711D4BB1}" srcOrd="0" destOrd="0" presId="urn:microsoft.com/office/officeart/2005/8/layout/cycle1"/>
    <dgm:cxn modelId="{2E5C9C44-49FC-4055-A1B4-7418EE16788A}" type="presParOf" srcId="{EE32B6C1-EEC9-441F-9A39-83E61E82242F}" destId="{4D3850DE-1F90-42B8-8B79-20F61EBAB67E}" srcOrd="1" destOrd="0" presId="urn:microsoft.com/office/officeart/2005/8/layout/cycle1"/>
    <dgm:cxn modelId="{71D6DD4A-0CD2-45ED-98E1-5C6516D9A8F7}" type="presParOf" srcId="{EE32B6C1-EEC9-441F-9A39-83E61E82242F}" destId="{FDE19219-83E6-428B-8CEE-9801C39DA97F}" srcOrd="2" destOrd="0" presId="urn:microsoft.com/office/officeart/2005/8/layout/cycle1"/>
    <dgm:cxn modelId="{F39A3F45-1742-4496-8A46-A3F4CF655BC1}" type="presParOf" srcId="{EE32B6C1-EEC9-441F-9A39-83E61E82242F}" destId="{A4268D89-C13F-46BA-8826-1766012EB4BD}" srcOrd="3" destOrd="0" presId="urn:microsoft.com/office/officeart/2005/8/layout/cycle1"/>
    <dgm:cxn modelId="{9D28ED41-5055-49C7-A482-D1D9ABEA3D23}" type="presParOf" srcId="{EE32B6C1-EEC9-441F-9A39-83E61E82242F}" destId="{AED879C6-8A27-46C1-BA02-77772735C348}" srcOrd="4" destOrd="0" presId="urn:microsoft.com/office/officeart/2005/8/layout/cycle1"/>
    <dgm:cxn modelId="{ABC93E7F-B3B0-4EA5-9420-BE406C62449A}" type="presParOf" srcId="{EE32B6C1-EEC9-441F-9A39-83E61E82242F}" destId="{C4FD53A5-DC38-43C0-82C6-C96DBEE29C63}" srcOrd="5" destOrd="0" presId="urn:microsoft.com/office/officeart/2005/8/layout/cycle1"/>
    <dgm:cxn modelId="{D524A6E8-23F6-4FCB-BD3D-0B289A4FD33E}" type="presParOf" srcId="{EE32B6C1-EEC9-441F-9A39-83E61E82242F}" destId="{1B3862F7-CC7F-40B9-8A33-FF7FA5F64C0E}" srcOrd="6" destOrd="0" presId="urn:microsoft.com/office/officeart/2005/8/layout/cycle1"/>
    <dgm:cxn modelId="{01679587-4078-40E7-9934-5E54CDB6DA37}" type="presParOf" srcId="{EE32B6C1-EEC9-441F-9A39-83E61E82242F}" destId="{1F3E761E-7F3F-488F-8C1B-01575BC18D42}" srcOrd="7" destOrd="0" presId="urn:microsoft.com/office/officeart/2005/8/layout/cycle1"/>
    <dgm:cxn modelId="{EAE807D9-935D-4CDD-AA50-F2892C6EB379}" type="presParOf" srcId="{EE32B6C1-EEC9-441F-9A39-83E61E82242F}" destId="{BA7B3C53-4A7C-46E1-AA8B-AEE84F5A9012}" srcOrd="8" destOrd="0" presId="urn:microsoft.com/office/officeart/2005/8/layout/cycle1"/>
    <dgm:cxn modelId="{5370FBF7-6CF0-4287-B23A-E0318859CD59}" type="presParOf" srcId="{EE32B6C1-EEC9-441F-9A39-83E61E82242F}" destId="{7FF599E0-0913-4FA3-BF96-86EAA85DA52E}" srcOrd="9" destOrd="0" presId="urn:microsoft.com/office/officeart/2005/8/layout/cycle1"/>
    <dgm:cxn modelId="{BDBD610E-82D1-44F9-90C3-DE42D3C12DB7}" type="presParOf" srcId="{EE32B6C1-EEC9-441F-9A39-83E61E82242F}" destId="{BFFA841D-CC9B-41F8-99A9-961803D55D1A}" srcOrd="10" destOrd="0" presId="urn:microsoft.com/office/officeart/2005/8/layout/cycle1"/>
    <dgm:cxn modelId="{918B7334-B41C-41E9-A830-A5F3AE859EB3}" type="presParOf" srcId="{EE32B6C1-EEC9-441F-9A39-83E61E82242F}" destId="{319B5CD3-22BA-47B3-B6C4-6DFE8912E823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F16682-0A4B-4EFA-AB9D-3C419F57DDD1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8035CC-31FA-41F9-A100-D28D655F2370}">
      <dgm:prSet/>
      <dgm:spPr/>
      <dgm:t>
        <a:bodyPr/>
        <a:lstStyle/>
        <a:p>
          <a:r>
            <a:rPr lang="en-US" dirty="0"/>
            <a:t>Knowing how to work with clients during COVID 19 can change outcome of  treatment. </a:t>
          </a:r>
        </a:p>
      </dgm:t>
    </dgm:pt>
    <dgm:pt modelId="{19E99EE9-79AC-4097-821D-FD407BE7DB72}" type="parTrans" cxnId="{54CF0B3D-AFBA-406C-9D89-79A9F143F643}">
      <dgm:prSet/>
      <dgm:spPr/>
      <dgm:t>
        <a:bodyPr/>
        <a:lstStyle/>
        <a:p>
          <a:endParaRPr lang="en-US"/>
        </a:p>
      </dgm:t>
    </dgm:pt>
    <dgm:pt modelId="{0EFDF16A-A7AD-4764-BCA4-F3CA70C3BF67}" type="sibTrans" cxnId="{54CF0B3D-AFBA-406C-9D89-79A9F143F643}">
      <dgm:prSet/>
      <dgm:spPr/>
      <dgm:t>
        <a:bodyPr/>
        <a:lstStyle/>
        <a:p>
          <a:endParaRPr lang="en-US"/>
        </a:p>
      </dgm:t>
    </dgm:pt>
    <dgm:pt modelId="{7A2BD7BA-0ACA-4F8B-BDC1-ABB430F12DFE}" type="pres">
      <dgm:prSet presAssocID="{95F16682-0A4B-4EFA-AB9D-3C419F57DDD1}" presName="linear" presStyleCnt="0">
        <dgm:presLayoutVars>
          <dgm:animLvl val="lvl"/>
          <dgm:resizeHandles val="exact"/>
        </dgm:presLayoutVars>
      </dgm:prSet>
      <dgm:spPr/>
    </dgm:pt>
    <dgm:pt modelId="{29AEE04E-E426-4CCB-9582-95689CDCDE6F}" type="pres">
      <dgm:prSet presAssocID="{898035CC-31FA-41F9-A100-D28D655F237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4CF0B3D-AFBA-406C-9D89-79A9F143F643}" srcId="{95F16682-0A4B-4EFA-AB9D-3C419F57DDD1}" destId="{898035CC-31FA-41F9-A100-D28D655F2370}" srcOrd="0" destOrd="0" parTransId="{19E99EE9-79AC-4097-821D-FD407BE7DB72}" sibTransId="{0EFDF16A-A7AD-4764-BCA4-F3CA70C3BF67}"/>
    <dgm:cxn modelId="{9BE3A3D9-901D-4086-B5DE-A93F598F3671}" type="presOf" srcId="{95F16682-0A4B-4EFA-AB9D-3C419F57DDD1}" destId="{7A2BD7BA-0ACA-4F8B-BDC1-ABB430F12DFE}" srcOrd="0" destOrd="0" presId="urn:microsoft.com/office/officeart/2005/8/layout/vList2"/>
    <dgm:cxn modelId="{50C69AFD-3417-49CB-8E65-D5346583A68A}" type="presOf" srcId="{898035CC-31FA-41F9-A100-D28D655F2370}" destId="{29AEE04E-E426-4CCB-9582-95689CDCDE6F}" srcOrd="0" destOrd="0" presId="urn:microsoft.com/office/officeart/2005/8/layout/vList2"/>
    <dgm:cxn modelId="{7F12C966-1D78-45BC-8518-32DA0FC3016B}" type="presParOf" srcId="{7A2BD7BA-0ACA-4F8B-BDC1-ABB430F12DFE}" destId="{29AEE04E-E426-4CCB-9582-95689CDCDE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F4E122-1D77-49CA-9ECB-CE4096BA82DD}" type="doc">
      <dgm:prSet loTypeId="urn:microsoft.com/office/officeart/2016/7/layout/BasicProcessNew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DF548A-AFD6-4E3A-A7DA-38B70D85B9D2}">
      <dgm:prSet/>
      <dgm:spPr/>
      <dgm:t>
        <a:bodyPr/>
        <a:lstStyle/>
        <a:p>
          <a:r>
            <a:rPr lang="en-US" dirty="0"/>
            <a:t>What happens when we encounter these behaviors?</a:t>
          </a:r>
        </a:p>
      </dgm:t>
    </dgm:pt>
    <dgm:pt modelId="{32BFDB5A-1E4D-42D5-9E1D-E7C867D3C98B}" type="parTrans" cxnId="{FC539799-CD2E-41F6-8C96-8BA8CB6F08E1}">
      <dgm:prSet/>
      <dgm:spPr/>
      <dgm:t>
        <a:bodyPr/>
        <a:lstStyle/>
        <a:p>
          <a:endParaRPr lang="en-US"/>
        </a:p>
      </dgm:t>
    </dgm:pt>
    <dgm:pt modelId="{0DF8B40A-CEF6-407D-9C9C-F513A0B46549}" type="sibTrans" cxnId="{FC539799-CD2E-41F6-8C96-8BA8CB6F08E1}">
      <dgm:prSet/>
      <dgm:spPr/>
      <dgm:t>
        <a:bodyPr/>
        <a:lstStyle/>
        <a:p>
          <a:endParaRPr lang="en-US"/>
        </a:p>
      </dgm:t>
    </dgm:pt>
    <dgm:pt modelId="{E4BA353F-DA01-491F-B43D-2D0B7825117C}" type="pres">
      <dgm:prSet presAssocID="{94F4E122-1D77-49CA-9ECB-CE4096BA82DD}" presName="Name0" presStyleCnt="0">
        <dgm:presLayoutVars>
          <dgm:dir/>
          <dgm:resizeHandles val="exact"/>
        </dgm:presLayoutVars>
      </dgm:prSet>
      <dgm:spPr/>
    </dgm:pt>
    <dgm:pt modelId="{47746E08-049D-42E7-B490-9ECB96CB76D9}" type="pres">
      <dgm:prSet presAssocID="{19DF548A-AFD6-4E3A-A7DA-38B70D85B9D2}" presName="node" presStyleLbl="node1" presStyleIdx="0" presStyleCnt="1">
        <dgm:presLayoutVars>
          <dgm:bulletEnabled val="1"/>
        </dgm:presLayoutVars>
      </dgm:prSet>
      <dgm:spPr/>
    </dgm:pt>
  </dgm:ptLst>
  <dgm:cxnLst>
    <dgm:cxn modelId="{A83AE669-D4FE-4D8C-B35B-E7A27C4915E3}" type="presOf" srcId="{19DF548A-AFD6-4E3A-A7DA-38B70D85B9D2}" destId="{47746E08-049D-42E7-B490-9ECB96CB76D9}" srcOrd="0" destOrd="0" presId="urn:microsoft.com/office/officeart/2016/7/layout/BasicProcessNew"/>
    <dgm:cxn modelId="{62FD736C-78FC-4A01-9D9F-D90587DBAA4B}" type="presOf" srcId="{94F4E122-1D77-49CA-9ECB-CE4096BA82DD}" destId="{E4BA353F-DA01-491F-B43D-2D0B7825117C}" srcOrd="0" destOrd="0" presId="urn:microsoft.com/office/officeart/2016/7/layout/BasicProcessNew"/>
    <dgm:cxn modelId="{FC539799-CD2E-41F6-8C96-8BA8CB6F08E1}" srcId="{94F4E122-1D77-49CA-9ECB-CE4096BA82DD}" destId="{19DF548A-AFD6-4E3A-A7DA-38B70D85B9D2}" srcOrd="0" destOrd="0" parTransId="{32BFDB5A-1E4D-42D5-9E1D-E7C867D3C98B}" sibTransId="{0DF8B40A-CEF6-407D-9C9C-F513A0B46549}"/>
    <dgm:cxn modelId="{E87F2F4D-FB64-4CE6-BE0B-34FDD29C2589}" type="presParOf" srcId="{E4BA353F-DA01-491F-B43D-2D0B7825117C}" destId="{47746E08-049D-42E7-B490-9ECB96CB76D9}" srcOrd="0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B176B7-ED68-4371-ACE3-C1372D5E43C3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DFAA731-AB65-4D26-B0C2-6C337BCF5B65}">
      <dgm:prSet/>
      <dgm:spPr/>
      <dgm:t>
        <a:bodyPr/>
        <a:lstStyle/>
        <a:p>
          <a:r>
            <a:rPr lang="en-US"/>
            <a:t>We judge the behavior</a:t>
          </a:r>
        </a:p>
      </dgm:t>
    </dgm:pt>
    <dgm:pt modelId="{B49545A4-483A-4D9A-AB93-4EEA33EEFBBB}" type="parTrans" cxnId="{1F3B5B08-7832-45F2-9741-60766A767D2C}">
      <dgm:prSet/>
      <dgm:spPr/>
      <dgm:t>
        <a:bodyPr/>
        <a:lstStyle/>
        <a:p>
          <a:endParaRPr lang="en-US"/>
        </a:p>
      </dgm:t>
    </dgm:pt>
    <dgm:pt modelId="{A396E535-AE9A-487B-8E45-F122925F4083}" type="sibTrans" cxnId="{1F3B5B08-7832-45F2-9741-60766A767D2C}">
      <dgm:prSet/>
      <dgm:spPr/>
      <dgm:t>
        <a:bodyPr/>
        <a:lstStyle/>
        <a:p>
          <a:endParaRPr lang="en-US"/>
        </a:p>
      </dgm:t>
    </dgm:pt>
    <dgm:pt modelId="{15AE964E-CDBF-4463-A231-3EE6EF15A285}">
      <dgm:prSet/>
      <dgm:spPr/>
      <dgm:t>
        <a:bodyPr/>
        <a:lstStyle/>
        <a:p>
          <a:r>
            <a:rPr lang="en-US"/>
            <a:t>We label it as a problem</a:t>
          </a:r>
        </a:p>
      </dgm:t>
    </dgm:pt>
    <dgm:pt modelId="{FB03D94B-DD19-4F34-94BE-D99592BE8DE2}" type="parTrans" cxnId="{AB4CC82D-C357-43FD-A77B-240F0BC46D10}">
      <dgm:prSet/>
      <dgm:spPr/>
      <dgm:t>
        <a:bodyPr/>
        <a:lstStyle/>
        <a:p>
          <a:endParaRPr lang="en-US"/>
        </a:p>
      </dgm:t>
    </dgm:pt>
    <dgm:pt modelId="{39054E41-EF95-4EE2-8B45-55F2B68C6640}" type="sibTrans" cxnId="{AB4CC82D-C357-43FD-A77B-240F0BC46D10}">
      <dgm:prSet/>
      <dgm:spPr/>
      <dgm:t>
        <a:bodyPr/>
        <a:lstStyle/>
        <a:p>
          <a:endParaRPr lang="en-US"/>
        </a:p>
      </dgm:t>
    </dgm:pt>
    <dgm:pt modelId="{D456B0AC-8CDC-4F22-946F-B34A370BE61D}">
      <dgm:prSet/>
      <dgm:spPr/>
      <dgm:t>
        <a:bodyPr/>
        <a:lstStyle/>
        <a:p>
          <a:r>
            <a:rPr lang="en-US"/>
            <a:t>Then try to stop it</a:t>
          </a:r>
        </a:p>
      </dgm:t>
    </dgm:pt>
    <dgm:pt modelId="{3F037F21-DA2D-4554-B3B5-E082F4DF5301}" type="parTrans" cxnId="{734A3AAC-E0D3-47AF-82EA-9B4D5F7368D4}">
      <dgm:prSet/>
      <dgm:spPr/>
      <dgm:t>
        <a:bodyPr/>
        <a:lstStyle/>
        <a:p>
          <a:endParaRPr lang="en-US"/>
        </a:p>
      </dgm:t>
    </dgm:pt>
    <dgm:pt modelId="{9F2AE476-C974-44D6-90D3-BE31B9A158FF}" type="sibTrans" cxnId="{734A3AAC-E0D3-47AF-82EA-9B4D5F7368D4}">
      <dgm:prSet/>
      <dgm:spPr/>
      <dgm:t>
        <a:bodyPr/>
        <a:lstStyle/>
        <a:p>
          <a:endParaRPr lang="en-US"/>
        </a:p>
      </dgm:t>
    </dgm:pt>
    <dgm:pt modelId="{984F5994-C5C0-4F70-ABDE-E9C8F6643EE0}" type="pres">
      <dgm:prSet presAssocID="{91B176B7-ED68-4371-ACE3-C1372D5E43C3}" presName="diagram" presStyleCnt="0">
        <dgm:presLayoutVars>
          <dgm:dir/>
          <dgm:resizeHandles val="exact"/>
        </dgm:presLayoutVars>
      </dgm:prSet>
      <dgm:spPr/>
    </dgm:pt>
    <dgm:pt modelId="{663D1A7D-01E2-49EA-A2FC-C1768E675F13}" type="pres">
      <dgm:prSet presAssocID="{3DFAA731-AB65-4D26-B0C2-6C337BCF5B65}" presName="node" presStyleLbl="node1" presStyleIdx="0" presStyleCnt="3">
        <dgm:presLayoutVars>
          <dgm:bulletEnabled val="1"/>
        </dgm:presLayoutVars>
      </dgm:prSet>
      <dgm:spPr/>
    </dgm:pt>
    <dgm:pt modelId="{CBDC7129-F410-4111-B396-1B81C60C1067}" type="pres">
      <dgm:prSet presAssocID="{A396E535-AE9A-487B-8E45-F122925F4083}" presName="sibTrans" presStyleCnt="0"/>
      <dgm:spPr/>
    </dgm:pt>
    <dgm:pt modelId="{C1F3BF75-C42F-4E9C-B26F-C53BC3DC9409}" type="pres">
      <dgm:prSet presAssocID="{15AE964E-CDBF-4463-A231-3EE6EF15A285}" presName="node" presStyleLbl="node1" presStyleIdx="1" presStyleCnt="3">
        <dgm:presLayoutVars>
          <dgm:bulletEnabled val="1"/>
        </dgm:presLayoutVars>
      </dgm:prSet>
      <dgm:spPr/>
    </dgm:pt>
    <dgm:pt modelId="{B21099CC-6651-488F-B96B-83703B750724}" type="pres">
      <dgm:prSet presAssocID="{39054E41-EF95-4EE2-8B45-55F2B68C6640}" presName="sibTrans" presStyleCnt="0"/>
      <dgm:spPr/>
    </dgm:pt>
    <dgm:pt modelId="{3398C182-C509-4749-8D0E-05235322972A}" type="pres">
      <dgm:prSet presAssocID="{D456B0AC-8CDC-4F22-946F-B34A370BE61D}" presName="node" presStyleLbl="node1" presStyleIdx="2" presStyleCnt="3">
        <dgm:presLayoutVars>
          <dgm:bulletEnabled val="1"/>
        </dgm:presLayoutVars>
      </dgm:prSet>
      <dgm:spPr/>
    </dgm:pt>
  </dgm:ptLst>
  <dgm:cxnLst>
    <dgm:cxn modelId="{1F3B5B08-7832-45F2-9741-60766A767D2C}" srcId="{91B176B7-ED68-4371-ACE3-C1372D5E43C3}" destId="{3DFAA731-AB65-4D26-B0C2-6C337BCF5B65}" srcOrd="0" destOrd="0" parTransId="{B49545A4-483A-4D9A-AB93-4EEA33EEFBBB}" sibTransId="{A396E535-AE9A-487B-8E45-F122925F4083}"/>
    <dgm:cxn modelId="{AB4CC82D-C357-43FD-A77B-240F0BC46D10}" srcId="{91B176B7-ED68-4371-ACE3-C1372D5E43C3}" destId="{15AE964E-CDBF-4463-A231-3EE6EF15A285}" srcOrd="1" destOrd="0" parTransId="{FB03D94B-DD19-4F34-94BE-D99592BE8DE2}" sibTransId="{39054E41-EF95-4EE2-8B45-55F2B68C6640}"/>
    <dgm:cxn modelId="{3A435D61-F245-43BD-8097-2DA334F0748B}" type="presOf" srcId="{15AE964E-CDBF-4463-A231-3EE6EF15A285}" destId="{C1F3BF75-C42F-4E9C-B26F-C53BC3DC9409}" srcOrd="0" destOrd="0" presId="urn:microsoft.com/office/officeart/2005/8/layout/default"/>
    <dgm:cxn modelId="{3BECF64E-1656-4BE0-8E5D-C6D6294D98E7}" type="presOf" srcId="{91B176B7-ED68-4371-ACE3-C1372D5E43C3}" destId="{984F5994-C5C0-4F70-ABDE-E9C8F6643EE0}" srcOrd="0" destOrd="0" presId="urn:microsoft.com/office/officeart/2005/8/layout/default"/>
    <dgm:cxn modelId="{474ADE83-44B2-4112-A20D-DD3C7E8C7C3C}" type="presOf" srcId="{3DFAA731-AB65-4D26-B0C2-6C337BCF5B65}" destId="{663D1A7D-01E2-49EA-A2FC-C1768E675F13}" srcOrd="0" destOrd="0" presId="urn:microsoft.com/office/officeart/2005/8/layout/default"/>
    <dgm:cxn modelId="{375804A6-3ABF-4D2C-A824-9584D8C09580}" type="presOf" srcId="{D456B0AC-8CDC-4F22-946F-B34A370BE61D}" destId="{3398C182-C509-4749-8D0E-05235322972A}" srcOrd="0" destOrd="0" presId="urn:microsoft.com/office/officeart/2005/8/layout/default"/>
    <dgm:cxn modelId="{734A3AAC-E0D3-47AF-82EA-9B4D5F7368D4}" srcId="{91B176B7-ED68-4371-ACE3-C1372D5E43C3}" destId="{D456B0AC-8CDC-4F22-946F-B34A370BE61D}" srcOrd="2" destOrd="0" parTransId="{3F037F21-DA2D-4554-B3B5-E082F4DF5301}" sibTransId="{9F2AE476-C974-44D6-90D3-BE31B9A158FF}"/>
    <dgm:cxn modelId="{E56F3B87-24BF-42B0-A8C1-D8688FF097E3}" type="presParOf" srcId="{984F5994-C5C0-4F70-ABDE-E9C8F6643EE0}" destId="{663D1A7D-01E2-49EA-A2FC-C1768E675F13}" srcOrd="0" destOrd="0" presId="urn:microsoft.com/office/officeart/2005/8/layout/default"/>
    <dgm:cxn modelId="{4BF6FEDF-6205-4D8B-BB66-A3DDF34D6809}" type="presParOf" srcId="{984F5994-C5C0-4F70-ABDE-E9C8F6643EE0}" destId="{CBDC7129-F410-4111-B396-1B81C60C1067}" srcOrd="1" destOrd="0" presId="urn:microsoft.com/office/officeart/2005/8/layout/default"/>
    <dgm:cxn modelId="{DAE00AD8-C378-4EF0-B492-02F33069802D}" type="presParOf" srcId="{984F5994-C5C0-4F70-ABDE-E9C8F6643EE0}" destId="{C1F3BF75-C42F-4E9C-B26F-C53BC3DC9409}" srcOrd="2" destOrd="0" presId="urn:microsoft.com/office/officeart/2005/8/layout/default"/>
    <dgm:cxn modelId="{EB921E0C-DE00-4834-AB4E-E5A7B590BD76}" type="presParOf" srcId="{984F5994-C5C0-4F70-ABDE-E9C8F6643EE0}" destId="{B21099CC-6651-488F-B96B-83703B750724}" srcOrd="3" destOrd="0" presId="urn:microsoft.com/office/officeart/2005/8/layout/default"/>
    <dgm:cxn modelId="{3D8D3C68-DEA2-4C86-B9BF-FA47822473B4}" type="presParOf" srcId="{984F5994-C5C0-4F70-ABDE-E9C8F6643EE0}" destId="{3398C182-C509-4749-8D0E-05235322972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B1C4F1-5499-4B74-B0BA-7BD521893537}" type="doc">
      <dgm:prSet loTypeId="urn:microsoft.com/office/officeart/2005/8/layout/vList5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304F18B-F82C-4E04-8CA8-FE64E0F65094}">
      <dgm:prSet/>
      <dgm:spPr/>
      <dgm:t>
        <a:bodyPr/>
        <a:lstStyle/>
        <a:p>
          <a:r>
            <a:rPr lang="en-US" dirty="0"/>
            <a:t>Resist judging the behavior as good or bad</a:t>
          </a:r>
        </a:p>
      </dgm:t>
    </dgm:pt>
    <dgm:pt modelId="{FCF75810-7744-42F3-B5F9-5CC086ED7BA9}" type="parTrans" cxnId="{85F16A99-119F-4680-BE4D-8BE397F9FC8D}">
      <dgm:prSet/>
      <dgm:spPr/>
      <dgm:t>
        <a:bodyPr/>
        <a:lstStyle/>
        <a:p>
          <a:endParaRPr lang="en-US"/>
        </a:p>
      </dgm:t>
    </dgm:pt>
    <dgm:pt modelId="{6C4BF49E-415D-4DBE-B7DB-6386CEEECCE5}" type="sibTrans" cxnId="{85F16A99-119F-4680-BE4D-8BE397F9FC8D}">
      <dgm:prSet/>
      <dgm:spPr/>
      <dgm:t>
        <a:bodyPr/>
        <a:lstStyle/>
        <a:p>
          <a:endParaRPr lang="en-US"/>
        </a:p>
      </dgm:t>
    </dgm:pt>
    <dgm:pt modelId="{C6B68F2C-DE0F-4AA9-AA0A-F995A7605E6A}">
      <dgm:prSet/>
      <dgm:spPr/>
      <dgm:t>
        <a:bodyPr/>
        <a:lstStyle/>
        <a:p>
          <a:r>
            <a:rPr lang="en-US" dirty="0"/>
            <a:t>What is the person trying to communicate</a:t>
          </a:r>
        </a:p>
      </dgm:t>
    </dgm:pt>
    <dgm:pt modelId="{E1D56E6E-23AA-4059-9323-C1317F7AF0F0}" type="parTrans" cxnId="{A001ADF5-B3A5-48E4-8725-7BEA4E55608E}">
      <dgm:prSet/>
      <dgm:spPr/>
      <dgm:t>
        <a:bodyPr/>
        <a:lstStyle/>
        <a:p>
          <a:endParaRPr lang="en-US"/>
        </a:p>
      </dgm:t>
    </dgm:pt>
    <dgm:pt modelId="{1BD0225E-BDE6-4D26-AD70-1D06770D3FE8}" type="sibTrans" cxnId="{A001ADF5-B3A5-48E4-8725-7BEA4E55608E}">
      <dgm:prSet/>
      <dgm:spPr/>
      <dgm:t>
        <a:bodyPr/>
        <a:lstStyle/>
        <a:p>
          <a:endParaRPr lang="en-US"/>
        </a:p>
      </dgm:t>
    </dgm:pt>
    <dgm:pt modelId="{8F6E49A9-5D2C-4873-BE90-2310A6E49BC2}">
      <dgm:prSet/>
      <dgm:spPr/>
      <dgm:t>
        <a:bodyPr/>
        <a:lstStyle/>
        <a:p>
          <a:r>
            <a:rPr lang="en-US" dirty="0"/>
            <a:t>What needs are they trying to get met? </a:t>
          </a:r>
          <a:r>
            <a:rPr lang="en-US" dirty="0" err="1"/>
            <a:t>eg</a:t>
          </a:r>
          <a:r>
            <a:rPr lang="en-US" dirty="0"/>
            <a:t> socialization.</a:t>
          </a:r>
        </a:p>
      </dgm:t>
    </dgm:pt>
    <dgm:pt modelId="{80A1AD4B-21DC-4FD3-AB31-3FB3917A0A50}" type="parTrans" cxnId="{D5C0DDD7-C460-40E5-9962-1CD9B472CBBD}">
      <dgm:prSet/>
      <dgm:spPr/>
      <dgm:t>
        <a:bodyPr/>
        <a:lstStyle/>
        <a:p>
          <a:endParaRPr lang="en-US"/>
        </a:p>
      </dgm:t>
    </dgm:pt>
    <dgm:pt modelId="{53BCCB89-62CB-41A2-AFD2-44398679F884}" type="sibTrans" cxnId="{D5C0DDD7-C460-40E5-9962-1CD9B472CBBD}">
      <dgm:prSet/>
      <dgm:spPr/>
      <dgm:t>
        <a:bodyPr/>
        <a:lstStyle/>
        <a:p>
          <a:endParaRPr lang="en-US"/>
        </a:p>
      </dgm:t>
    </dgm:pt>
    <dgm:pt modelId="{DD06FE39-608D-41DD-928F-E586A6DA0F01}" type="pres">
      <dgm:prSet presAssocID="{83B1C4F1-5499-4B74-B0BA-7BD521893537}" presName="Name0" presStyleCnt="0">
        <dgm:presLayoutVars>
          <dgm:dir/>
          <dgm:animLvl val="lvl"/>
          <dgm:resizeHandles val="exact"/>
        </dgm:presLayoutVars>
      </dgm:prSet>
      <dgm:spPr/>
    </dgm:pt>
    <dgm:pt modelId="{B6056FF6-52D0-4C55-9849-730CD85CAD1D}" type="pres">
      <dgm:prSet presAssocID="{C304F18B-F82C-4E04-8CA8-FE64E0F65094}" presName="linNode" presStyleCnt="0"/>
      <dgm:spPr/>
    </dgm:pt>
    <dgm:pt modelId="{C37B94ED-6C4A-45DE-9DB4-E062A35F0E2C}" type="pres">
      <dgm:prSet presAssocID="{C304F18B-F82C-4E04-8CA8-FE64E0F65094}" presName="parentText" presStyleLbl="node1" presStyleIdx="0" presStyleCnt="3" custLinFactY="96691" custLinFactNeighborX="0" custLinFactNeighborY="100000">
        <dgm:presLayoutVars>
          <dgm:chMax val="1"/>
          <dgm:bulletEnabled val="1"/>
        </dgm:presLayoutVars>
      </dgm:prSet>
      <dgm:spPr/>
    </dgm:pt>
    <dgm:pt modelId="{D14A6753-E413-48B9-AA4A-71E7C3582669}" type="pres">
      <dgm:prSet presAssocID="{6C4BF49E-415D-4DBE-B7DB-6386CEEECCE5}" presName="sp" presStyleCnt="0"/>
      <dgm:spPr/>
    </dgm:pt>
    <dgm:pt modelId="{03323828-2BBB-4B41-8A73-21BBE5FDAC94}" type="pres">
      <dgm:prSet presAssocID="{C6B68F2C-DE0F-4AA9-AA0A-F995A7605E6A}" presName="linNode" presStyleCnt="0"/>
      <dgm:spPr/>
    </dgm:pt>
    <dgm:pt modelId="{D4448046-E409-4896-AF7B-005859CCE011}" type="pres">
      <dgm:prSet presAssocID="{C6B68F2C-DE0F-4AA9-AA0A-F995A7605E6A}" presName="parentText" presStyleLbl="node1" presStyleIdx="1" presStyleCnt="3" custLinFactY="-18010" custLinFactNeighborY="-100000">
        <dgm:presLayoutVars>
          <dgm:chMax val="1"/>
          <dgm:bulletEnabled val="1"/>
        </dgm:presLayoutVars>
      </dgm:prSet>
      <dgm:spPr/>
    </dgm:pt>
    <dgm:pt modelId="{3FD16277-E203-4984-963A-D86769188F16}" type="pres">
      <dgm:prSet presAssocID="{1BD0225E-BDE6-4D26-AD70-1D06770D3FE8}" presName="sp" presStyleCnt="0"/>
      <dgm:spPr/>
    </dgm:pt>
    <dgm:pt modelId="{5DCCCB5C-602F-4003-A637-C7B7AAEF368D}" type="pres">
      <dgm:prSet presAssocID="{8F6E49A9-5D2C-4873-BE90-2310A6E49BC2}" presName="linNode" presStyleCnt="0"/>
      <dgm:spPr/>
    </dgm:pt>
    <dgm:pt modelId="{0A31CB47-9DF3-4122-A2D5-222E167D9FEF}" type="pres">
      <dgm:prSet presAssocID="{8F6E49A9-5D2C-4873-BE90-2310A6E49BC2}" presName="parentText" presStyleLbl="node1" presStyleIdx="2" presStyleCnt="3" custScaleX="96309" custScaleY="87239" custLinFactY="-7030" custLinFactNeighborX="158" custLinFactNeighborY="-100000">
        <dgm:presLayoutVars>
          <dgm:chMax val="1"/>
          <dgm:bulletEnabled val="1"/>
        </dgm:presLayoutVars>
      </dgm:prSet>
      <dgm:spPr/>
    </dgm:pt>
  </dgm:ptLst>
  <dgm:cxnLst>
    <dgm:cxn modelId="{1BAAB576-B833-489F-A600-15B839B433E6}" type="presOf" srcId="{C304F18B-F82C-4E04-8CA8-FE64E0F65094}" destId="{C37B94ED-6C4A-45DE-9DB4-E062A35F0E2C}" srcOrd="0" destOrd="0" presId="urn:microsoft.com/office/officeart/2005/8/layout/vList5"/>
    <dgm:cxn modelId="{DAADA87E-A62F-4B92-B903-06DF10AC3281}" type="presOf" srcId="{C6B68F2C-DE0F-4AA9-AA0A-F995A7605E6A}" destId="{D4448046-E409-4896-AF7B-005859CCE011}" srcOrd="0" destOrd="0" presId="urn:microsoft.com/office/officeart/2005/8/layout/vList5"/>
    <dgm:cxn modelId="{15926D84-E913-4F5D-891A-FEA04EBE4B88}" type="presOf" srcId="{83B1C4F1-5499-4B74-B0BA-7BD521893537}" destId="{DD06FE39-608D-41DD-928F-E586A6DA0F01}" srcOrd="0" destOrd="0" presId="urn:microsoft.com/office/officeart/2005/8/layout/vList5"/>
    <dgm:cxn modelId="{262A7891-F3FF-4EDC-BAB7-E7253B0CF492}" type="presOf" srcId="{8F6E49A9-5D2C-4873-BE90-2310A6E49BC2}" destId="{0A31CB47-9DF3-4122-A2D5-222E167D9FEF}" srcOrd="0" destOrd="0" presId="urn:microsoft.com/office/officeart/2005/8/layout/vList5"/>
    <dgm:cxn modelId="{85F16A99-119F-4680-BE4D-8BE397F9FC8D}" srcId="{83B1C4F1-5499-4B74-B0BA-7BD521893537}" destId="{C304F18B-F82C-4E04-8CA8-FE64E0F65094}" srcOrd="0" destOrd="0" parTransId="{FCF75810-7744-42F3-B5F9-5CC086ED7BA9}" sibTransId="{6C4BF49E-415D-4DBE-B7DB-6386CEEECCE5}"/>
    <dgm:cxn modelId="{D5C0DDD7-C460-40E5-9962-1CD9B472CBBD}" srcId="{83B1C4F1-5499-4B74-B0BA-7BD521893537}" destId="{8F6E49A9-5D2C-4873-BE90-2310A6E49BC2}" srcOrd="2" destOrd="0" parTransId="{80A1AD4B-21DC-4FD3-AB31-3FB3917A0A50}" sibTransId="{53BCCB89-62CB-41A2-AFD2-44398679F884}"/>
    <dgm:cxn modelId="{A001ADF5-B3A5-48E4-8725-7BEA4E55608E}" srcId="{83B1C4F1-5499-4B74-B0BA-7BD521893537}" destId="{C6B68F2C-DE0F-4AA9-AA0A-F995A7605E6A}" srcOrd="1" destOrd="0" parTransId="{E1D56E6E-23AA-4059-9323-C1317F7AF0F0}" sibTransId="{1BD0225E-BDE6-4D26-AD70-1D06770D3FE8}"/>
    <dgm:cxn modelId="{2F7216D3-1EAA-4F89-95DA-AA6606E638F6}" type="presParOf" srcId="{DD06FE39-608D-41DD-928F-E586A6DA0F01}" destId="{B6056FF6-52D0-4C55-9849-730CD85CAD1D}" srcOrd="0" destOrd="0" presId="urn:microsoft.com/office/officeart/2005/8/layout/vList5"/>
    <dgm:cxn modelId="{45B86F85-1E98-4E56-AB3B-2B580C485EE6}" type="presParOf" srcId="{B6056FF6-52D0-4C55-9849-730CD85CAD1D}" destId="{C37B94ED-6C4A-45DE-9DB4-E062A35F0E2C}" srcOrd="0" destOrd="0" presId="urn:microsoft.com/office/officeart/2005/8/layout/vList5"/>
    <dgm:cxn modelId="{3653BB79-62C9-41B0-9668-32191190D7C7}" type="presParOf" srcId="{DD06FE39-608D-41DD-928F-E586A6DA0F01}" destId="{D14A6753-E413-48B9-AA4A-71E7C3582669}" srcOrd="1" destOrd="0" presId="urn:microsoft.com/office/officeart/2005/8/layout/vList5"/>
    <dgm:cxn modelId="{263C9AB2-AECF-4CDE-A4FA-D3A47FD6A8EC}" type="presParOf" srcId="{DD06FE39-608D-41DD-928F-E586A6DA0F01}" destId="{03323828-2BBB-4B41-8A73-21BBE5FDAC94}" srcOrd="2" destOrd="0" presId="urn:microsoft.com/office/officeart/2005/8/layout/vList5"/>
    <dgm:cxn modelId="{4C133324-4C31-4360-B148-4A1FE8AE240D}" type="presParOf" srcId="{03323828-2BBB-4B41-8A73-21BBE5FDAC94}" destId="{D4448046-E409-4896-AF7B-005859CCE011}" srcOrd="0" destOrd="0" presId="urn:microsoft.com/office/officeart/2005/8/layout/vList5"/>
    <dgm:cxn modelId="{D6E36A35-0FB8-4BB8-B09D-1E7F222D49F6}" type="presParOf" srcId="{DD06FE39-608D-41DD-928F-E586A6DA0F01}" destId="{3FD16277-E203-4984-963A-D86769188F16}" srcOrd="3" destOrd="0" presId="urn:microsoft.com/office/officeart/2005/8/layout/vList5"/>
    <dgm:cxn modelId="{378052B1-5402-4211-86D9-208AACC841AA}" type="presParOf" srcId="{DD06FE39-608D-41DD-928F-E586A6DA0F01}" destId="{5DCCCB5C-602F-4003-A637-C7B7AAEF368D}" srcOrd="4" destOrd="0" presId="urn:microsoft.com/office/officeart/2005/8/layout/vList5"/>
    <dgm:cxn modelId="{51C35044-B74D-43DD-AC6F-3A4C30F87A35}" type="presParOf" srcId="{5DCCCB5C-602F-4003-A637-C7B7AAEF368D}" destId="{0A31CB47-9DF3-4122-A2D5-222E167D9FE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2D025B-9946-4A27-AB60-66D7732F3B3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3C8C829-5DDE-4DE1-A342-164E6F036F6C}">
      <dgm:prSet/>
      <dgm:spPr/>
      <dgm:t>
        <a:bodyPr/>
        <a:lstStyle/>
        <a:p>
          <a:r>
            <a:rPr lang="en-US" i="1" u="sng"/>
            <a:t>All Behavior is a form of Communication</a:t>
          </a:r>
          <a:endParaRPr lang="en-US"/>
        </a:p>
      </dgm:t>
    </dgm:pt>
    <dgm:pt modelId="{D3E73819-26A7-4716-A1B1-9DDC1DDAE765}" type="parTrans" cxnId="{8FB90BDE-33A1-48B5-B10D-A5F76DB9311B}">
      <dgm:prSet/>
      <dgm:spPr/>
      <dgm:t>
        <a:bodyPr/>
        <a:lstStyle/>
        <a:p>
          <a:endParaRPr lang="en-US"/>
        </a:p>
      </dgm:t>
    </dgm:pt>
    <dgm:pt modelId="{4C27100D-6591-4836-829A-336EF587E494}" type="sibTrans" cxnId="{8FB90BDE-33A1-48B5-B10D-A5F76DB9311B}">
      <dgm:prSet/>
      <dgm:spPr/>
      <dgm:t>
        <a:bodyPr/>
        <a:lstStyle/>
        <a:p>
          <a:endParaRPr lang="en-US"/>
        </a:p>
      </dgm:t>
    </dgm:pt>
    <dgm:pt modelId="{9E26BDFC-D50B-442F-83D5-9414A452C7DB}">
      <dgm:prSet/>
      <dgm:spPr/>
      <dgm:t>
        <a:bodyPr/>
        <a:lstStyle/>
        <a:p>
          <a:r>
            <a:rPr lang="en-US" i="1" u="sng"/>
            <a:t>Behavior Gets Needs Met</a:t>
          </a:r>
          <a:endParaRPr lang="en-US"/>
        </a:p>
      </dgm:t>
    </dgm:pt>
    <dgm:pt modelId="{64B80183-0D44-488C-9A0F-10043CF21F88}" type="parTrans" cxnId="{FD652DAC-36F3-4E24-AC22-C458B683C373}">
      <dgm:prSet/>
      <dgm:spPr/>
      <dgm:t>
        <a:bodyPr/>
        <a:lstStyle/>
        <a:p>
          <a:endParaRPr lang="en-US"/>
        </a:p>
      </dgm:t>
    </dgm:pt>
    <dgm:pt modelId="{DE11B27E-78F3-4301-9E6A-5B638B5462D3}" type="sibTrans" cxnId="{FD652DAC-36F3-4E24-AC22-C458B683C373}">
      <dgm:prSet/>
      <dgm:spPr/>
      <dgm:t>
        <a:bodyPr/>
        <a:lstStyle/>
        <a:p>
          <a:endParaRPr lang="en-US"/>
        </a:p>
      </dgm:t>
    </dgm:pt>
    <dgm:pt modelId="{3C5FE691-5D74-44F1-99D1-2607C2B5F070}" type="pres">
      <dgm:prSet presAssocID="{DB2D025B-9946-4A27-AB60-66D7732F3B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AD68FE-3AF6-4AE5-87F3-ECCE4ADD0125}" type="pres">
      <dgm:prSet presAssocID="{33C8C829-5DDE-4DE1-A342-164E6F036F6C}" presName="root" presStyleCnt="0"/>
      <dgm:spPr/>
    </dgm:pt>
    <dgm:pt modelId="{7C2C5813-9177-4389-A26D-860A8E5CB5AC}" type="pres">
      <dgm:prSet presAssocID="{33C8C829-5DDE-4DE1-A342-164E6F036F6C}" presName="rootComposite" presStyleCnt="0"/>
      <dgm:spPr/>
    </dgm:pt>
    <dgm:pt modelId="{16CD96F3-6E38-41CD-956D-32BBBB3443E8}" type="pres">
      <dgm:prSet presAssocID="{33C8C829-5DDE-4DE1-A342-164E6F036F6C}" presName="rootText" presStyleLbl="node1" presStyleIdx="0" presStyleCnt="2"/>
      <dgm:spPr/>
    </dgm:pt>
    <dgm:pt modelId="{93704EFB-C609-4CD3-AE4B-B4661E3A4BC2}" type="pres">
      <dgm:prSet presAssocID="{33C8C829-5DDE-4DE1-A342-164E6F036F6C}" presName="rootConnector" presStyleLbl="node1" presStyleIdx="0" presStyleCnt="2"/>
      <dgm:spPr/>
    </dgm:pt>
    <dgm:pt modelId="{F9DC4A0F-7D85-4063-86DC-5745DDBBCEEC}" type="pres">
      <dgm:prSet presAssocID="{33C8C829-5DDE-4DE1-A342-164E6F036F6C}" presName="childShape" presStyleCnt="0"/>
      <dgm:spPr/>
    </dgm:pt>
    <dgm:pt modelId="{C3D82231-0771-4C68-940D-151BBFFC9467}" type="pres">
      <dgm:prSet presAssocID="{9E26BDFC-D50B-442F-83D5-9414A452C7DB}" presName="root" presStyleCnt="0"/>
      <dgm:spPr/>
    </dgm:pt>
    <dgm:pt modelId="{80D0D883-CAA5-4852-805D-7D875104AAF4}" type="pres">
      <dgm:prSet presAssocID="{9E26BDFC-D50B-442F-83D5-9414A452C7DB}" presName="rootComposite" presStyleCnt="0"/>
      <dgm:spPr/>
    </dgm:pt>
    <dgm:pt modelId="{CBF0541F-7B49-4C3A-BBAD-E42529BDEDF3}" type="pres">
      <dgm:prSet presAssocID="{9E26BDFC-D50B-442F-83D5-9414A452C7DB}" presName="rootText" presStyleLbl="node1" presStyleIdx="1" presStyleCnt="2"/>
      <dgm:spPr/>
    </dgm:pt>
    <dgm:pt modelId="{A730C2B1-E8F4-478A-A537-71706BBC568C}" type="pres">
      <dgm:prSet presAssocID="{9E26BDFC-D50B-442F-83D5-9414A452C7DB}" presName="rootConnector" presStyleLbl="node1" presStyleIdx="1" presStyleCnt="2"/>
      <dgm:spPr/>
    </dgm:pt>
    <dgm:pt modelId="{99085334-C1B1-4297-88C3-55F63C319527}" type="pres">
      <dgm:prSet presAssocID="{9E26BDFC-D50B-442F-83D5-9414A452C7DB}" presName="childShape" presStyleCnt="0"/>
      <dgm:spPr/>
    </dgm:pt>
  </dgm:ptLst>
  <dgm:cxnLst>
    <dgm:cxn modelId="{8786863B-3B23-4967-918F-BAAFC8FD5744}" type="presOf" srcId="{33C8C829-5DDE-4DE1-A342-164E6F036F6C}" destId="{93704EFB-C609-4CD3-AE4B-B4661E3A4BC2}" srcOrd="1" destOrd="0" presId="urn:microsoft.com/office/officeart/2005/8/layout/hierarchy3"/>
    <dgm:cxn modelId="{4074E33B-E43B-4BC9-888D-538483378935}" type="presOf" srcId="{33C8C829-5DDE-4DE1-A342-164E6F036F6C}" destId="{16CD96F3-6E38-41CD-956D-32BBBB3443E8}" srcOrd="0" destOrd="0" presId="urn:microsoft.com/office/officeart/2005/8/layout/hierarchy3"/>
    <dgm:cxn modelId="{4633458F-C9D3-4AA7-A7AF-2044C4D6FEDA}" type="presOf" srcId="{DB2D025B-9946-4A27-AB60-66D7732F3B3C}" destId="{3C5FE691-5D74-44F1-99D1-2607C2B5F070}" srcOrd="0" destOrd="0" presId="urn:microsoft.com/office/officeart/2005/8/layout/hierarchy3"/>
    <dgm:cxn modelId="{DB763292-591B-4027-9186-72F7DE602EEC}" type="presOf" srcId="{9E26BDFC-D50B-442F-83D5-9414A452C7DB}" destId="{CBF0541F-7B49-4C3A-BBAD-E42529BDEDF3}" srcOrd="0" destOrd="0" presId="urn:microsoft.com/office/officeart/2005/8/layout/hierarchy3"/>
    <dgm:cxn modelId="{FD652DAC-36F3-4E24-AC22-C458B683C373}" srcId="{DB2D025B-9946-4A27-AB60-66D7732F3B3C}" destId="{9E26BDFC-D50B-442F-83D5-9414A452C7DB}" srcOrd="1" destOrd="0" parTransId="{64B80183-0D44-488C-9A0F-10043CF21F88}" sibTransId="{DE11B27E-78F3-4301-9E6A-5B638B5462D3}"/>
    <dgm:cxn modelId="{97E1F3B1-0A75-48A3-A936-BFEEDFD3CF86}" type="presOf" srcId="{9E26BDFC-D50B-442F-83D5-9414A452C7DB}" destId="{A730C2B1-E8F4-478A-A537-71706BBC568C}" srcOrd="1" destOrd="0" presId="urn:microsoft.com/office/officeart/2005/8/layout/hierarchy3"/>
    <dgm:cxn modelId="{8FB90BDE-33A1-48B5-B10D-A5F76DB9311B}" srcId="{DB2D025B-9946-4A27-AB60-66D7732F3B3C}" destId="{33C8C829-5DDE-4DE1-A342-164E6F036F6C}" srcOrd="0" destOrd="0" parTransId="{D3E73819-26A7-4716-A1B1-9DDC1DDAE765}" sibTransId="{4C27100D-6591-4836-829A-336EF587E494}"/>
    <dgm:cxn modelId="{3724C798-6FB1-46BD-AAC7-854DEAD23B4B}" type="presParOf" srcId="{3C5FE691-5D74-44F1-99D1-2607C2B5F070}" destId="{3DAD68FE-3AF6-4AE5-87F3-ECCE4ADD0125}" srcOrd="0" destOrd="0" presId="urn:microsoft.com/office/officeart/2005/8/layout/hierarchy3"/>
    <dgm:cxn modelId="{824DAA31-C0FB-4AE2-B7AC-AA66A1A0E918}" type="presParOf" srcId="{3DAD68FE-3AF6-4AE5-87F3-ECCE4ADD0125}" destId="{7C2C5813-9177-4389-A26D-860A8E5CB5AC}" srcOrd="0" destOrd="0" presId="urn:microsoft.com/office/officeart/2005/8/layout/hierarchy3"/>
    <dgm:cxn modelId="{C3C6F6EC-D2D3-4F42-9FFD-1E08A17D5E3A}" type="presParOf" srcId="{7C2C5813-9177-4389-A26D-860A8E5CB5AC}" destId="{16CD96F3-6E38-41CD-956D-32BBBB3443E8}" srcOrd="0" destOrd="0" presId="urn:microsoft.com/office/officeart/2005/8/layout/hierarchy3"/>
    <dgm:cxn modelId="{57EFF011-C8A9-40F8-9C0E-E1DFDB969BF3}" type="presParOf" srcId="{7C2C5813-9177-4389-A26D-860A8E5CB5AC}" destId="{93704EFB-C609-4CD3-AE4B-B4661E3A4BC2}" srcOrd="1" destOrd="0" presId="urn:microsoft.com/office/officeart/2005/8/layout/hierarchy3"/>
    <dgm:cxn modelId="{531DC6DB-31F5-4832-9DB6-1ADAC764502E}" type="presParOf" srcId="{3DAD68FE-3AF6-4AE5-87F3-ECCE4ADD0125}" destId="{F9DC4A0F-7D85-4063-86DC-5745DDBBCEEC}" srcOrd="1" destOrd="0" presId="urn:microsoft.com/office/officeart/2005/8/layout/hierarchy3"/>
    <dgm:cxn modelId="{612B7FF8-0E0F-43DC-BABE-EF330D7B6C75}" type="presParOf" srcId="{3C5FE691-5D74-44F1-99D1-2607C2B5F070}" destId="{C3D82231-0771-4C68-940D-151BBFFC9467}" srcOrd="1" destOrd="0" presId="urn:microsoft.com/office/officeart/2005/8/layout/hierarchy3"/>
    <dgm:cxn modelId="{D7ECE889-3029-4F69-85F8-FF79B84DE7DA}" type="presParOf" srcId="{C3D82231-0771-4C68-940D-151BBFFC9467}" destId="{80D0D883-CAA5-4852-805D-7D875104AAF4}" srcOrd="0" destOrd="0" presId="urn:microsoft.com/office/officeart/2005/8/layout/hierarchy3"/>
    <dgm:cxn modelId="{350394B5-1955-48E6-A124-1D3FC64A5613}" type="presParOf" srcId="{80D0D883-CAA5-4852-805D-7D875104AAF4}" destId="{CBF0541F-7B49-4C3A-BBAD-E42529BDEDF3}" srcOrd="0" destOrd="0" presId="urn:microsoft.com/office/officeart/2005/8/layout/hierarchy3"/>
    <dgm:cxn modelId="{35C68A38-BE97-49A0-A43A-97CC8B46CB78}" type="presParOf" srcId="{80D0D883-CAA5-4852-805D-7D875104AAF4}" destId="{A730C2B1-E8F4-478A-A537-71706BBC568C}" srcOrd="1" destOrd="0" presId="urn:microsoft.com/office/officeart/2005/8/layout/hierarchy3"/>
    <dgm:cxn modelId="{3B043501-F305-4947-B754-52E5DADD3E30}" type="presParOf" srcId="{C3D82231-0771-4C68-940D-151BBFFC9467}" destId="{99085334-C1B1-4297-88C3-55F63C31952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17B756-61A2-48C5-9D00-D7E5722DB2EB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8D25BD-6728-461A-A370-A032FD7A1DF4}">
      <dgm:prSet/>
      <dgm:spPr/>
      <dgm:t>
        <a:bodyPr/>
        <a:lstStyle/>
        <a:p>
          <a:r>
            <a:rPr lang="en-US"/>
            <a:t>Behaviors that are Learned</a:t>
          </a:r>
        </a:p>
      </dgm:t>
    </dgm:pt>
    <dgm:pt modelId="{BD337C6B-8141-485B-817B-63596B78D816}" type="parTrans" cxnId="{B4FE515E-E53C-48C4-AF26-74588B1CCFE5}">
      <dgm:prSet/>
      <dgm:spPr/>
      <dgm:t>
        <a:bodyPr/>
        <a:lstStyle/>
        <a:p>
          <a:endParaRPr lang="en-US"/>
        </a:p>
      </dgm:t>
    </dgm:pt>
    <dgm:pt modelId="{EB755900-F149-4FF5-BD57-20219F93D222}" type="sibTrans" cxnId="{B4FE515E-E53C-48C4-AF26-74588B1CCFE5}">
      <dgm:prSet/>
      <dgm:spPr/>
      <dgm:t>
        <a:bodyPr/>
        <a:lstStyle/>
        <a:p>
          <a:endParaRPr lang="en-US"/>
        </a:p>
      </dgm:t>
    </dgm:pt>
    <dgm:pt modelId="{D5E0F5B8-741B-4FEE-9A30-84235627BE1C}">
      <dgm:prSet/>
      <dgm:spPr/>
      <dgm:t>
        <a:bodyPr/>
        <a:lstStyle/>
        <a:p>
          <a:r>
            <a:rPr lang="en-US" dirty="0"/>
            <a:t>Learned behaviors</a:t>
          </a:r>
        </a:p>
      </dgm:t>
    </dgm:pt>
    <dgm:pt modelId="{61A5A11B-8554-4AAD-85FA-96E836F50E91}" type="parTrans" cxnId="{D3526D9C-CECC-4218-B6F5-6A1036FCCA08}">
      <dgm:prSet/>
      <dgm:spPr/>
      <dgm:t>
        <a:bodyPr/>
        <a:lstStyle/>
        <a:p>
          <a:endParaRPr lang="en-US"/>
        </a:p>
      </dgm:t>
    </dgm:pt>
    <dgm:pt modelId="{180A4606-0FC8-4597-907D-5EAC8A8BA53D}" type="sibTrans" cxnId="{D3526D9C-CECC-4218-B6F5-6A1036FCCA08}">
      <dgm:prSet/>
      <dgm:spPr/>
      <dgm:t>
        <a:bodyPr/>
        <a:lstStyle/>
        <a:p>
          <a:endParaRPr lang="en-US"/>
        </a:p>
      </dgm:t>
    </dgm:pt>
    <dgm:pt modelId="{DD5BA923-92E5-4501-8040-4DCEC739C974}">
      <dgm:prSet/>
      <dgm:spPr/>
      <dgm:t>
        <a:bodyPr/>
        <a:lstStyle/>
        <a:p>
          <a:r>
            <a:rPr lang="en-US" dirty="0"/>
            <a:t>Manipulation</a:t>
          </a:r>
        </a:p>
      </dgm:t>
    </dgm:pt>
    <dgm:pt modelId="{F465D8D6-64F5-4F06-9844-50777D7859ED}" type="parTrans" cxnId="{EE391E0F-D734-4516-A007-D2205F5DF661}">
      <dgm:prSet/>
      <dgm:spPr/>
      <dgm:t>
        <a:bodyPr/>
        <a:lstStyle/>
        <a:p>
          <a:endParaRPr lang="en-US"/>
        </a:p>
      </dgm:t>
    </dgm:pt>
    <dgm:pt modelId="{B0092FC3-8639-4819-A97F-CDE9EAC2CCE5}" type="sibTrans" cxnId="{EE391E0F-D734-4516-A007-D2205F5DF661}">
      <dgm:prSet/>
      <dgm:spPr/>
      <dgm:t>
        <a:bodyPr/>
        <a:lstStyle/>
        <a:p>
          <a:endParaRPr lang="en-US"/>
        </a:p>
      </dgm:t>
    </dgm:pt>
    <dgm:pt modelId="{2E9E384F-D87C-49D4-8F12-1FF320CCA30C}">
      <dgm:prSet/>
      <dgm:spPr/>
      <dgm:t>
        <a:bodyPr/>
        <a:lstStyle/>
        <a:p>
          <a:r>
            <a:rPr lang="en-US"/>
            <a:t>Power</a:t>
          </a:r>
        </a:p>
      </dgm:t>
    </dgm:pt>
    <dgm:pt modelId="{E7B26501-4D4C-478D-A0AE-CB141372E1CC}" type="parTrans" cxnId="{7C1C1898-A07D-40A9-8429-4BC786C2BE25}">
      <dgm:prSet/>
      <dgm:spPr/>
      <dgm:t>
        <a:bodyPr/>
        <a:lstStyle/>
        <a:p>
          <a:endParaRPr lang="en-US"/>
        </a:p>
      </dgm:t>
    </dgm:pt>
    <dgm:pt modelId="{34A60A1B-276D-4364-9551-269DFA5CF1A8}" type="sibTrans" cxnId="{7C1C1898-A07D-40A9-8429-4BC786C2BE25}">
      <dgm:prSet/>
      <dgm:spPr/>
      <dgm:t>
        <a:bodyPr/>
        <a:lstStyle/>
        <a:p>
          <a:endParaRPr lang="en-US"/>
        </a:p>
      </dgm:t>
    </dgm:pt>
    <dgm:pt modelId="{34F8F0F4-1FBC-4A37-806E-FD2EDD2DD44D}">
      <dgm:prSet/>
      <dgm:spPr/>
      <dgm:t>
        <a:bodyPr/>
        <a:lstStyle/>
        <a:p>
          <a:r>
            <a:rPr lang="en-US"/>
            <a:t>Behaviors that are Medical/Psychiatric</a:t>
          </a:r>
        </a:p>
      </dgm:t>
    </dgm:pt>
    <dgm:pt modelId="{E7EFE504-0604-4740-8BE7-580D03D6269B}" type="parTrans" cxnId="{894BBAD3-AC9F-4DCB-B078-AECB0DB70C03}">
      <dgm:prSet/>
      <dgm:spPr/>
      <dgm:t>
        <a:bodyPr/>
        <a:lstStyle/>
        <a:p>
          <a:endParaRPr lang="en-US"/>
        </a:p>
      </dgm:t>
    </dgm:pt>
    <dgm:pt modelId="{AE64DF1B-9E00-4153-92DC-A16D75DEA85C}" type="sibTrans" cxnId="{894BBAD3-AC9F-4DCB-B078-AECB0DB70C03}">
      <dgm:prSet/>
      <dgm:spPr/>
      <dgm:t>
        <a:bodyPr/>
        <a:lstStyle/>
        <a:p>
          <a:endParaRPr lang="en-US"/>
        </a:p>
      </dgm:t>
    </dgm:pt>
    <dgm:pt modelId="{74D1FFF9-EA3F-4589-B729-4C2F2B3CC606}">
      <dgm:prSet/>
      <dgm:spPr/>
      <dgm:t>
        <a:bodyPr/>
        <a:lstStyle/>
        <a:p>
          <a:r>
            <a:rPr lang="en-US" dirty="0"/>
            <a:t>Medical/Psychiatric behaviors have physical origin</a:t>
          </a:r>
        </a:p>
      </dgm:t>
    </dgm:pt>
    <dgm:pt modelId="{8FFED8DE-DED3-4105-91EA-D9422C4615E1}" type="parTrans" cxnId="{D3A2810B-7734-420B-AC26-B8016DAB55AF}">
      <dgm:prSet/>
      <dgm:spPr/>
      <dgm:t>
        <a:bodyPr/>
        <a:lstStyle/>
        <a:p>
          <a:endParaRPr lang="en-US"/>
        </a:p>
      </dgm:t>
    </dgm:pt>
    <dgm:pt modelId="{4CB6222E-F784-4B10-98CF-942B148617E5}" type="sibTrans" cxnId="{D3A2810B-7734-420B-AC26-B8016DAB55AF}">
      <dgm:prSet/>
      <dgm:spPr/>
      <dgm:t>
        <a:bodyPr/>
        <a:lstStyle/>
        <a:p>
          <a:endParaRPr lang="en-US"/>
        </a:p>
      </dgm:t>
    </dgm:pt>
    <dgm:pt modelId="{F98B9C48-8C1C-4C15-AEB0-3EF815220CC7}">
      <dgm:prSet/>
      <dgm:spPr/>
      <dgm:t>
        <a:bodyPr/>
        <a:lstStyle/>
        <a:p>
          <a:r>
            <a:rPr lang="en-US" dirty="0"/>
            <a:t>Responding Audio or Visual Hallucinations</a:t>
          </a:r>
        </a:p>
      </dgm:t>
    </dgm:pt>
    <dgm:pt modelId="{D34EA809-2C13-477C-A12B-34132B412130}" type="parTrans" cxnId="{38EE4684-49EC-441A-A0E1-734FCF53D928}">
      <dgm:prSet/>
      <dgm:spPr/>
      <dgm:t>
        <a:bodyPr/>
        <a:lstStyle/>
        <a:p>
          <a:endParaRPr lang="en-US"/>
        </a:p>
      </dgm:t>
    </dgm:pt>
    <dgm:pt modelId="{2F8B9435-0B5C-40C7-96FF-8DEE029DE9A1}" type="sibTrans" cxnId="{38EE4684-49EC-441A-A0E1-734FCF53D928}">
      <dgm:prSet/>
      <dgm:spPr/>
      <dgm:t>
        <a:bodyPr/>
        <a:lstStyle/>
        <a:p>
          <a:endParaRPr lang="en-US"/>
        </a:p>
      </dgm:t>
    </dgm:pt>
    <dgm:pt modelId="{2662E600-6A8D-4328-A69F-63ED524036EF}">
      <dgm:prSet/>
      <dgm:spPr/>
      <dgm:t>
        <a:bodyPr/>
        <a:lstStyle/>
        <a:p>
          <a:r>
            <a:rPr lang="en-US"/>
            <a:t>Yelling, isolating, refusals</a:t>
          </a:r>
        </a:p>
      </dgm:t>
    </dgm:pt>
    <dgm:pt modelId="{D884DC2C-29B7-4E45-9C6A-F6214245E479}" type="parTrans" cxnId="{FC527C92-7210-4CA8-AB26-54637DCC9CF6}">
      <dgm:prSet/>
      <dgm:spPr/>
      <dgm:t>
        <a:bodyPr/>
        <a:lstStyle/>
        <a:p>
          <a:endParaRPr lang="en-US"/>
        </a:p>
      </dgm:t>
    </dgm:pt>
    <dgm:pt modelId="{793D0F5F-AABD-409C-8EDD-2090655DE590}" type="sibTrans" cxnId="{FC527C92-7210-4CA8-AB26-54637DCC9CF6}">
      <dgm:prSet/>
      <dgm:spPr/>
      <dgm:t>
        <a:bodyPr/>
        <a:lstStyle/>
        <a:p>
          <a:endParaRPr lang="en-US"/>
        </a:p>
      </dgm:t>
    </dgm:pt>
    <dgm:pt modelId="{BFC49B61-6E14-4D6F-A4C1-C6B2A88B29B9}">
      <dgm:prSet/>
      <dgm:spPr/>
      <dgm:t>
        <a:bodyPr/>
        <a:lstStyle/>
        <a:p>
          <a:r>
            <a:rPr lang="en-US" dirty="0"/>
            <a:t>Splitting</a:t>
          </a:r>
        </a:p>
      </dgm:t>
    </dgm:pt>
    <dgm:pt modelId="{4C0B7406-60BE-45C3-B986-08174DA0DDD2}" type="parTrans" cxnId="{F98CBB15-A3D0-40B2-B3D7-929AC8EF5392}">
      <dgm:prSet/>
      <dgm:spPr/>
    </dgm:pt>
    <dgm:pt modelId="{409ED272-3D25-4BA0-BF3D-A535521342D0}" type="sibTrans" cxnId="{F98CBB15-A3D0-40B2-B3D7-929AC8EF5392}">
      <dgm:prSet/>
      <dgm:spPr/>
    </dgm:pt>
    <dgm:pt modelId="{699B61A5-4014-49BD-B253-2A4B87E7F3FB}" type="pres">
      <dgm:prSet presAssocID="{1E17B756-61A2-48C5-9D00-D7E5722DB2EB}" presName="Name0" presStyleCnt="0">
        <dgm:presLayoutVars>
          <dgm:dir/>
          <dgm:animLvl val="lvl"/>
          <dgm:resizeHandles val="exact"/>
        </dgm:presLayoutVars>
      </dgm:prSet>
      <dgm:spPr/>
    </dgm:pt>
    <dgm:pt modelId="{12BC6D9C-82D2-4E45-9BCB-AD90EA5EE154}" type="pres">
      <dgm:prSet presAssocID="{BA8D25BD-6728-461A-A370-A032FD7A1DF4}" presName="linNode" presStyleCnt="0"/>
      <dgm:spPr/>
    </dgm:pt>
    <dgm:pt modelId="{C939B0E5-30F0-456A-B5EF-152C628CEBFB}" type="pres">
      <dgm:prSet presAssocID="{BA8D25BD-6728-461A-A370-A032FD7A1DF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9FC3CD2-6CC7-4C58-AC16-5DFD196198EA}" type="pres">
      <dgm:prSet presAssocID="{BA8D25BD-6728-461A-A370-A032FD7A1DF4}" presName="descendantText" presStyleLbl="alignAccFollowNode1" presStyleIdx="0" presStyleCnt="2">
        <dgm:presLayoutVars>
          <dgm:bulletEnabled val="1"/>
        </dgm:presLayoutVars>
      </dgm:prSet>
      <dgm:spPr/>
    </dgm:pt>
    <dgm:pt modelId="{F505868E-EF26-46F1-B7C7-8783718BEF80}" type="pres">
      <dgm:prSet presAssocID="{EB755900-F149-4FF5-BD57-20219F93D222}" presName="sp" presStyleCnt="0"/>
      <dgm:spPr/>
    </dgm:pt>
    <dgm:pt modelId="{6250B7CD-4DA1-4393-9CE3-B0B9ED9A7259}" type="pres">
      <dgm:prSet presAssocID="{34F8F0F4-1FBC-4A37-806E-FD2EDD2DD44D}" presName="linNode" presStyleCnt="0"/>
      <dgm:spPr/>
    </dgm:pt>
    <dgm:pt modelId="{17F016CA-894E-45C6-80FA-C0F9715760E6}" type="pres">
      <dgm:prSet presAssocID="{34F8F0F4-1FBC-4A37-806E-FD2EDD2DD44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CE153DAB-DAF0-4F43-8B1F-E76B51D65115}" type="pres">
      <dgm:prSet presAssocID="{34F8F0F4-1FBC-4A37-806E-FD2EDD2DD44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3A2810B-7734-420B-AC26-B8016DAB55AF}" srcId="{34F8F0F4-1FBC-4A37-806E-FD2EDD2DD44D}" destId="{74D1FFF9-EA3F-4589-B729-4C2F2B3CC606}" srcOrd="0" destOrd="0" parTransId="{8FFED8DE-DED3-4105-91EA-D9422C4615E1}" sibTransId="{4CB6222E-F784-4B10-98CF-942B148617E5}"/>
    <dgm:cxn modelId="{6BFC340C-8524-42FC-8929-BF8683FE47F2}" type="presOf" srcId="{F98B9C48-8C1C-4C15-AEB0-3EF815220CC7}" destId="{CE153DAB-DAF0-4F43-8B1F-E76B51D65115}" srcOrd="0" destOrd="1" presId="urn:microsoft.com/office/officeart/2005/8/layout/vList5"/>
    <dgm:cxn modelId="{EE391E0F-D734-4516-A007-D2205F5DF661}" srcId="{D5E0F5B8-741B-4FEE-9A30-84235627BE1C}" destId="{DD5BA923-92E5-4501-8040-4DCEC739C974}" srcOrd="1" destOrd="0" parTransId="{F465D8D6-64F5-4F06-9844-50777D7859ED}" sibTransId="{B0092FC3-8639-4819-A97F-CDE9EAC2CCE5}"/>
    <dgm:cxn modelId="{F98CBB15-A3D0-40B2-B3D7-929AC8EF5392}" srcId="{D5E0F5B8-741B-4FEE-9A30-84235627BE1C}" destId="{BFC49B61-6E14-4D6F-A4C1-C6B2A88B29B9}" srcOrd="0" destOrd="0" parTransId="{4C0B7406-60BE-45C3-B986-08174DA0DDD2}" sibTransId="{409ED272-3D25-4BA0-BF3D-A535521342D0}"/>
    <dgm:cxn modelId="{A4A24C20-DC74-423A-BB94-6E87F419A075}" type="presOf" srcId="{74D1FFF9-EA3F-4589-B729-4C2F2B3CC606}" destId="{CE153DAB-DAF0-4F43-8B1F-E76B51D65115}" srcOrd="0" destOrd="0" presId="urn:microsoft.com/office/officeart/2005/8/layout/vList5"/>
    <dgm:cxn modelId="{B4FE515E-E53C-48C4-AF26-74588B1CCFE5}" srcId="{1E17B756-61A2-48C5-9D00-D7E5722DB2EB}" destId="{BA8D25BD-6728-461A-A370-A032FD7A1DF4}" srcOrd="0" destOrd="0" parTransId="{BD337C6B-8141-485B-817B-63596B78D816}" sibTransId="{EB755900-F149-4FF5-BD57-20219F93D222}"/>
    <dgm:cxn modelId="{C03E5D6D-10A4-40DC-A766-586373DC76D4}" type="presOf" srcId="{1E17B756-61A2-48C5-9D00-D7E5722DB2EB}" destId="{699B61A5-4014-49BD-B253-2A4B87E7F3FB}" srcOrd="0" destOrd="0" presId="urn:microsoft.com/office/officeart/2005/8/layout/vList5"/>
    <dgm:cxn modelId="{38EE4684-49EC-441A-A0E1-734FCF53D928}" srcId="{74D1FFF9-EA3F-4589-B729-4C2F2B3CC606}" destId="{F98B9C48-8C1C-4C15-AEB0-3EF815220CC7}" srcOrd="0" destOrd="0" parTransId="{D34EA809-2C13-477C-A12B-34132B412130}" sibTransId="{2F8B9435-0B5C-40C7-96FF-8DEE029DE9A1}"/>
    <dgm:cxn modelId="{94D6CE89-7457-4C1D-8413-2CC0C9E9EC15}" type="presOf" srcId="{D5E0F5B8-741B-4FEE-9A30-84235627BE1C}" destId="{99FC3CD2-6CC7-4C58-AC16-5DFD196198EA}" srcOrd="0" destOrd="0" presId="urn:microsoft.com/office/officeart/2005/8/layout/vList5"/>
    <dgm:cxn modelId="{FC527C92-7210-4CA8-AB26-54637DCC9CF6}" srcId="{74D1FFF9-EA3F-4589-B729-4C2F2B3CC606}" destId="{2662E600-6A8D-4328-A69F-63ED524036EF}" srcOrd="1" destOrd="0" parTransId="{D884DC2C-29B7-4E45-9C6A-F6214245E479}" sibTransId="{793D0F5F-AABD-409C-8EDD-2090655DE590}"/>
    <dgm:cxn modelId="{7C1C1898-A07D-40A9-8429-4BC786C2BE25}" srcId="{D5E0F5B8-741B-4FEE-9A30-84235627BE1C}" destId="{2E9E384F-D87C-49D4-8F12-1FF320CCA30C}" srcOrd="2" destOrd="0" parTransId="{E7B26501-4D4C-478D-A0AE-CB141372E1CC}" sibTransId="{34A60A1B-276D-4364-9551-269DFA5CF1A8}"/>
    <dgm:cxn modelId="{D3526D9C-CECC-4218-B6F5-6A1036FCCA08}" srcId="{BA8D25BD-6728-461A-A370-A032FD7A1DF4}" destId="{D5E0F5B8-741B-4FEE-9A30-84235627BE1C}" srcOrd="0" destOrd="0" parTransId="{61A5A11B-8554-4AAD-85FA-96E836F50E91}" sibTransId="{180A4606-0FC8-4597-907D-5EAC8A8BA53D}"/>
    <dgm:cxn modelId="{98181BB2-4281-4DF0-BE5E-DD205A1B6173}" type="presOf" srcId="{DD5BA923-92E5-4501-8040-4DCEC739C974}" destId="{99FC3CD2-6CC7-4C58-AC16-5DFD196198EA}" srcOrd="0" destOrd="2" presId="urn:microsoft.com/office/officeart/2005/8/layout/vList5"/>
    <dgm:cxn modelId="{1C0EB2B7-7FB3-45A1-A31B-9193BDFFF6B0}" type="presOf" srcId="{BA8D25BD-6728-461A-A370-A032FD7A1DF4}" destId="{C939B0E5-30F0-456A-B5EF-152C628CEBFB}" srcOrd="0" destOrd="0" presId="urn:microsoft.com/office/officeart/2005/8/layout/vList5"/>
    <dgm:cxn modelId="{513BF8B9-F5FB-44DA-A0DA-1BA828738A71}" type="presOf" srcId="{BFC49B61-6E14-4D6F-A4C1-C6B2A88B29B9}" destId="{99FC3CD2-6CC7-4C58-AC16-5DFD196198EA}" srcOrd="0" destOrd="1" presId="urn:microsoft.com/office/officeart/2005/8/layout/vList5"/>
    <dgm:cxn modelId="{02C9C7CF-45EC-40C3-AF7B-D7E10B8C3EF3}" type="presOf" srcId="{2E9E384F-D87C-49D4-8F12-1FF320CCA30C}" destId="{99FC3CD2-6CC7-4C58-AC16-5DFD196198EA}" srcOrd="0" destOrd="3" presId="urn:microsoft.com/office/officeart/2005/8/layout/vList5"/>
    <dgm:cxn modelId="{894BBAD3-AC9F-4DCB-B078-AECB0DB70C03}" srcId="{1E17B756-61A2-48C5-9D00-D7E5722DB2EB}" destId="{34F8F0F4-1FBC-4A37-806E-FD2EDD2DD44D}" srcOrd="1" destOrd="0" parTransId="{E7EFE504-0604-4740-8BE7-580D03D6269B}" sibTransId="{AE64DF1B-9E00-4153-92DC-A16D75DEA85C}"/>
    <dgm:cxn modelId="{8E744BE4-2986-4311-A682-DA635C441657}" type="presOf" srcId="{2662E600-6A8D-4328-A69F-63ED524036EF}" destId="{CE153DAB-DAF0-4F43-8B1F-E76B51D65115}" srcOrd="0" destOrd="2" presId="urn:microsoft.com/office/officeart/2005/8/layout/vList5"/>
    <dgm:cxn modelId="{882454E7-6A89-4FE5-B80C-8FFAB462A183}" type="presOf" srcId="{34F8F0F4-1FBC-4A37-806E-FD2EDD2DD44D}" destId="{17F016CA-894E-45C6-80FA-C0F9715760E6}" srcOrd="0" destOrd="0" presId="urn:microsoft.com/office/officeart/2005/8/layout/vList5"/>
    <dgm:cxn modelId="{A40BA7E6-CC04-4FE0-8560-3B767C8F4E45}" type="presParOf" srcId="{699B61A5-4014-49BD-B253-2A4B87E7F3FB}" destId="{12BC6D9C-82D2-4E45-9BCB-AD90EA5EE154}" srcOrd="0" destOrd="0" presId="urn:microsoft.com/office/officeart/2005/8/layout/vList5"/>
    <dgm:cxn modelId="{BFF46B64-190C-47D6-96E4-65564E92A97F}" type="presParOf" srcId="{12BC6D9C-82D2-4E45-9BCB-AD90EA5EE154}" destId="{C939B0E5-30F0-456A-B5EF-152C628CEBFB}" srcOrd="0" destOrd="0" presId="urn:microsoft.com/office/officeart/2005/8/layout/vList5"/>
    <dgm:cxn modelId="{B13468A4-CD3F-4321-BD18-E9536BE2EC60}" type="presParOf" srcId="{12BC6D9C-82D2-4E45-9BCB-AD90EA5EE154}" destId="{99FC3CD2-6CC7-4C58-AC16-5DFD196198EA}" srcOrd="1" destOrd="0" presId="urn:microsoft.com/office/officeart/2005/8/layout/vList5"/>
    <dgm:cxn modelId="{0A730B4E-09EA-4564-A1F5-4BE107197E7E}" type="presParOf" srcId="{699B61A5-4014-49BD-B253-2A4B87E7F3FB}" destId="{F505868E-EF26-46F1-B7C7-8783718BEF80}" srcOrd="1" destOrd="0" presId="urn:microsoft.com/office/officeart/2005/8/layout/vList5"/>
    <dgm:cxn modelId="{3430F063-267D-4AE8-88DE-23F36D7EBBBC}" type="presParOf" srcId="{699B61A5-4014-49BD-B253-2A4B87E7F3FB}" destId="{6250B7CD-4DA1-4393-9CE3-B0B9ED9A7259}" srcOrd="2" destOrd="0" presId="urn:microsoft.com/office/officeart/2005/8/layout/vList5"/>
    <dgm:cxn modelId="{CB59DBD0-C849-4A77-8870-68A5B0E63806}" type="presParOf" srcId="{6250B7CD-4DA1-4393-9CE3-B0B9ED9A7259}" destId="{17F016CA-894E-45C6-80FA-C0F9715760E6}" srcOrd="0" destOrd="0" presId="urn:microsoft.com/office/officeart/2005/8/layout/vList5"/>
    <dgm:cxn modelId="{517BB27E-543F-4915-A7B9-C182BED904F2}" type="presParOf" srcId="{6250B7CD-4DA1-4393-9CE3-B0B9ED9A7259}" destId="{CE153DAB-DAF0-4F43-8B1F-E76B51D6511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D9919C-8C9B-40BC-A77F-98752864298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4ED1512-D1CC-4AA9-919D-390E74B77C2F}">
      <dgm:prSet/>
      <dgm:spPr/>
      <dgm:t>
        <a:bodyPr/>
        <a:lstStyle/>
        <a:p>
          <a:r>
            <a:rPr lang="en-US"/>
            <a:t>When we understand the meaning of the behavior</a:t>
          </a:r>
        </a:p>
      </dgm:t>
    </dgm:pt>
    <dgm:pt modelId="{F71CADBF-9BDD-48F7-8CFF-CAB026E1A1A8}" type="parTrans" cxnId="{9B01277D-AE80-44E0-9118-CCC5B235D364}">
      <dgm:prSet/>
      <dgm:spPr/>
      <dgm:t>
        <a:bodyPr/>
        <a:lstStyle/>
        <a:p>
          <a:endParaRPr lang="en-US"/>
        </a:p>
      </dgm:t>
    </dgm:pt>
    <dgm:pt modelId="{ECC2C71A-F52D-44FF-A5E6-6D08980C19E1}" type="sibTrans" cxnId="{9B01277D-AE80-44E0-9118-CCC5B235D364}">
      <dgm:prSet/>
      <dgm:spPr/>
      <dgm:t>
        <a:bodyPr/>
        <a:lstStyle/>
        <a:p>
          <a:endParaRPr lang="en-US"/>
        </a:p>
      </dgm:t>
    </dgm:pt>
    <dgm:pt modelId="{707E45CB-8BD5-4F63-B411-945E882BB10E}">
      <dgm:prSet/>
      <dgm:spPr/>
      <dgm:t>
        <a:bodyPr/>
        <a:lstStyle/>
        <a:p>
          <a:r>
            <a:rPr lang="en-US"/>
            <a:t>We will be directed to the intervention we need to consider</a:t>
          </a:r>
        </a:p>
      </dgm:t>
    </dgm:pt>
    <dgm:pt modelId="{6FC97863-1C26-4848-8242-3EB32C789FBB}" type="parTrans" cxnId="{597664C5-655E-4703-A294-33658794F1F4}">
      <dgm:prSet/>
      <dgm:spPr/>
      <dgm:t>
        <a:bodyPr/>
        <a:lstStyle/>
        <a:p>
          <a:endParaRPr lang="en-US"/>
        </a:p>
      </dgm:t>
    </dgm:pt>
    <dgm:pt modelId="{BB3B5346-8B37-44F6-8119-25371A21A0DF}" type="sibTrans" cxnId="{597664C5-655E-4703-A294-33658794F1F4}">
      <dgm:prSet/>
      <dgm:spPr/>
      <dgm:t>
        <a:bodyPr/>
        <a:lstStyle/>
        <a:p>
          <a:endParaRPr lang="en-US"/>
        </a:p>
      </dgm:t>
    </dgm:pt>
    <dgm:pt modelId="{86010289-A245-43EA-B4DA-9F44EB5D2375}" type="pres">
      <dgm:prSet presAssocID="{96D9919C-8C9B-40BC-A77F-9875286429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450BB26-116A-49CB-B10A-A179B3A29D66}" type="pres">
      <dgm:prSet presAssocID="{14ED1512-D1CC-4AA9-919D-390E74B77C2F}" presName="hierRoot1" presStyleCnt="0"/>
      <dgm:spPr/>
    </dgm:pt>
    <dgm:pt modelId="{E9B054C6-784F-49BA-AC43-D7CD6244C918}" type="pres">
      <dgm:prSet presAssocID="{14ED1512-D1CC-4AA9-919D-390E74B77C2F}" presName="composite" presStyleCnt="0"/>
      <dgm:spPr/>
    </dgm:pt>
    <dgm:pt modelId="{B274AA0F-7C0D-4C92-BC43-EFC69A5D4A12}" type="pres">
      <dgm:prSet presAssocID="{14ED1512-D1CC-4AA9-919D-390E74B77C2F}" presName="background" presStyleLbl="node0" presStyleIdx="0" presStyleCnt="2"/>
      <dgm:spPr/>
    </dgm:pt>
    <dgm:pt modelId="{BC9C875F-8164-4499-9F9E-31CA76C47C9F}" type="pres">
      <dgm:prSet presAssocID="{14ED1512-D1CC-4AA9-919D-390E74B77C2F}" presName="text" presStyleLbl="fgAcc0" presStyleIdx="0" presStyleCnt="2">
        <dgm:presLayoutVars>
          <dgm:chPref val="3"/>
        </dgm:presLayoutVars>
      </dgm:prSet>
      <dgm:spPr/>
    </dgm:pt>
    <dgm:pt modelId="{31B854FC-72AC-4270-86E5-CF84C4BC49BC}" type="pres">
      <dgm:prSet presAssocID="{14ED1512-D1CC-4AA9-919D-390E74B77C2F}" presName="hierChild2" presStyleCnt="0"/>
      <dgm:spPr/>
    </dgm:pt>
    <dgm:pt modelId="{EB78A7B3-8769-49D7-9971-D8AF716E080E}" type="pres">
      <dgm:prSet presAssocID="{707E45CB-8BD5-4F63-B411-945E882BB10E}" presName="hierRoot1" presStyleCnt="0"/>
      <dgm:spPr/>
    </dgm:pt>
    <dgm:pt modelId="{529BF236-83EE-46B9-B2E9-B0FE3DCACC21}" type="pres">
      <dgm:prSet presAssocID="{707E45CB-8BD5-4F63-B411-945E882BB10E}" presName="composite" presStyleCnt="0"/>
      <dgm:spPr/>
    </dgm:pt>
    <dgm:pt modelId="{6F2E85CE-6572-4A66-9A23-165F516E8F2C}" type="pres">
      <dgm:prSet presAssocID="{707E45CB-8BD5-4F63-B411-945E882BB10E}" presName="background" presStyleLbl="node0" presStyleIdx="1" presStyleCnt="2"/>
      <dgm:spPr/>
    </dgm:pt>
    <dgm:pt modelId="{415CD6A0-AD2D-4059-8E9A-7ECC12CEDAA5}" type="pres">
      <dgm:prSet presAssocID="{707E45CB-8BD5-4F63-B411-945E882BB10E}" presName="text" presStyleLbl="fgAcc0" presStyleIdx="1" presStyleCnt="2">
        <dgm:presLayoutVars>
          <dgm:chPref val="3"/>
        </dgm:presLayoutVars>
      </dgm:prSet>
      <dgm:spPr/>
    </dgm:pt>
    <dgm:pt modelId="{0A65B8B5-D2B1-4264-B3DD-4460770239F0}" type="pres">
      <dgm:prSet presAssocID="{707E45CB-8BD5-4F63-B411-945E882BB10E}" presName="hierChild2" presStyleCnt="0"/>
      <dgm:spPr/>
    </dgm:pt>
  </dgm:ptLst>
  <dgm:cxnLst>
    <dgm:cxn modelId="{90A11951-C143-4758-BCA7-4A2732DB84C2}" type="presOf" srcId="{96D9919C-8C9B-40BC-A77F-987528642981}" destId="{86010289-A245-43EA-B4DA-9F44EB5D2375}" srcOrd="0" destOrd="0" presId="urn:microsoft.com/office/officeart/2005/8/layout/hierarchy1"/>
    <dgm:cxn modelId="{9B01277D-AE80-44E0-9118-CCC5B235D364}" srcId="{96D9919C-8C9B-40BC-A77F-987528642981}" destId="{14ED1512-D1CC-4AA9-919D-390E74B77C2F}" srcOrd="0" destOrd="0" parTransId="{F71CADBF-9BDD-48F7-8CFF-CAB026E1A1A8}" sibTransId="{ECC2C71A-F52D-44FF-A5E6-6D08980C19E1}"/>
    <dgm:cxn modelId="{F10C0CC1-145E-43D2-A925-448EC337321F}" type="presOf" srcId="{14ED1512-D1CC-4AA9-919D-390E74B77C2F}" destId="{BC9C875F-8164-4499-9F9E-31CA76C47C9F}" srcOrd="0" destOrd="0" presId="urn:microsoft.com/office/officeart/2005/8/layout/hierarchy1"/>
    <dgm:cxn modelId="{597664C5-655E-4703-A294-33658794F1F4}" srcId="{96D9919C-8C9B-40BC-A77F-987528642981}" destId="{707E45CB-8BD5-4F63-B411-945E882BB10E}" srcOrd="1" destOrd="0" parTransId="{6FC97863-1C26-4848-8242-3EB32C789FBB}" sibTransId="{BB3B5346-8B37-44F6-8119-25371A21A0DF}"/>
    <dgm:cxn modelId="{97ADCAD5-6919-434F-A0E5-E447B7AED0A5}" type="presOf" srcId="{707E45CB-8BD5-4F63-B411-945E882BB10E}" destId="{415CD6A0-AD2D-4059-8E9A-7ECC12CEDAA5}" srcOrd="0" destOrd="0" presId="urn:microsoft.com/office/officeart/2005/8/layout/hierarchy1"/>
    <dgm:cxn modelId="{9B7C1BE1-3D5C-4B78-9535-E6EBB33A73C5}" type="presParOf" srcId="{86010289-A245-43EA-B4DA-9F44EB5D2375}" destId="{E450BB26-116A-49CB-B10A-A179B3A29D66}" srcOrd="0" destOrd="0" presId="urn:microsoft.com/office/officeart/2005/8/layout/hierarchy1"/>
    <dgm:cxn modelId="{10D877E6-3FD9-4CE5-8F7C-DFC3B7CBF088}" type="presParOf" srcId="{E450BB26-116A-49CB-B10A-A179B3A29D66}" destId="{E9B054C6-784F-49BA-AC43-D7CD6244C918}" srcOrd="0" destOrd="0" presId="urn:microsoft.com/office/officeart/2005/8/layout/hierarchy1"/>
    <dgm:cxn modelId="{120A76AB-0335-48B8-B171-4A6899CE3BFA}" type="presParOf" srcId="{E9B054C6-784F-49BA-AC43-D7CD6244C918}" destId="{B274AA0F-7C0D-4C92-BC43-EFC69A5D4A12}" srcOrd="0" destOrd="0" presId="urn:microsoft.com/office/officeart/2005/8/layout/hierarchy1"/>
    <dgm:cxn modelId="{55454C78-A191-41F2-B0DC-8FC5E4EE844F}" type="presParOf" srcId="{E9B054C6-784F-49BA-AC43-D7CD6244C918}" destId="{BC9C875F-8164-4499-9F9E-31CA76C47C9F}" srcOrd="1" destOrd="0" presId="urn:microsoft.com/office/officeart/2005/8/layout/hierarchy1"/>
    <dgm:cxn modelId="{992661C9-3955-4B47-B5D4-8C6C693F336F}" type="presParOf" srcId="{E450BB26-116A-49CB-B10A-A179B3A29D66}" destId="{31B854FC-72AC-4270-86E5-CF84C4BC49BC}" srcOrd="1" destOrd="0" presId="urn:microsoft.com/office/officeart/2005/8/layout/hierarchy1"/>
    <dgm:cxn modelId="{0DA5BFC9-54B7-4CEE-AD6F-DAE996BAA2E8}" type="presParOf" srcId="{86010289-A245-43EA-B4DA-9F44EB5D2375}" destId="{EB78A7B3-8769-49D7-9971-D8AF716E080E}" srcOrd="1" destOrd="0" presId="urn:microsoft.com/office/officeart/2005/8/layout/hierarchy1"/>
    <dgm:cxn modelId="{FCD39FB4-92C4-44BA-8C3C-4173FECFAF74}" type="presParOf" srcId="{EB78A7B3-8769-49D7-9971-D8AF716E080E}" destId="{529BF236-83EE-46B9-B2E9-B0FE3DCACC21}" srcOrd="0" destOrd="0" presId="urn:microsoft.com/office/officeart/2005/8/layout/hierarchy1"/>
    <dgm:cxn modelId="{64C41164-398E-4994-B3BD-32D31BB255AB}" type="presParOf" srcId="{529BF236-83EE-46B9-B2E9-B0FE3DCACC21}" destId="{6F2E85CE-6572-4A66-9A23-165F516E8F2C}" srcOrd="0" destOrd="0" presId="urn:microsoft.com/office/officeart/2005/8/layout/hierarchy1"/>
    <dgm:cxn modelId="{176EE960-B529-4CD9-A0C2-681A0E5E1DA9}" type="presParOf" srcId="{529BF236-83EE-46B9-B2E9-B0FE3DCACC21}" destId="{415CD6A0-AD2D-4059-8E9A-7ECC12CEDAA5}" srcOrd="1" destOrd="0" presId="urn:microsoft.com/office/officeart/2005/8/layout/hierarchy1"/>
    <dgm:cxn modelId="{8A01E7B2-7250-4949-A0BA-7E3FECA8CA23}" type="presParOf" srcId="{EB78A7B3-8769-49D7-9971-D8AF716E080E}" destId="{0A65B8B5-D2B1-4264-B3DD-4460770239F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850DE-1F90-42B8-8B79-20F61EBAB67E}">
      <dsp:nvSpPr>
        <dsp:cNvPr id="0" name=""/>
        <dsp:cNvSpPr/>
      </dsp:nvSpPr>
      <dsp:spPr>
        <a:xfrm>
          <a:off x="3734470" y="125011"/>
          <a:ext cx="1971405" cy="19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1. Defining Difficult Behaviors</a:t>
          </a:r>
        </a:p>
      </dsp:txBody>
      <dsp:txXfrm>
        <a:off x="3734470" y="125011"/>
        <a:ext cx="1971405" cy="1971405"/>
      </dsp:txXfrm>
    </dsp:sp>
    <dsp:sp modelId="{FDE19219-83E6-428B-8CEE-9801C39DA97F}">
      <dsp:nvSpPr>
        <dsp:cNvPr id="0" name=""/>
        <dsp:cNvSpPr/>
      </dsp:nvSpPr>
      <dsp:spPr>
        <a:xfrm>
          <a:off x="259065" y="303"/>
          <a:ext cx="5571518" cy="5571518"/>
        </a:xfrm>
        <a:prstGeom prst="circularArrow">
          <a:avLst>
            <a:gd name="adj1" fmla="val 6900"/>
            <a:gd name="adj2" fmla="val 465173"/>
            <a:gd name="adj3" fmla="val 550169"/>
            <a:gd name="adj4" fmla="val 20584658"/>
            <a:gd name="adj5" fmla="val 805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D879C6-8A27-46C1-BA02-77772735C348}">
      <dsp:nvSpPr>
        <dsp:cNvPr id="0" name=""/>
        <dsp:cNvSpPr/>
      </dsp:nvSpPr>
      <dsp:spPr>
        <a:xfrm>
          <a:off x="3734470" y="3475707"/>
          <a:ext cx="1971405" cy="19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2. Why are there Difficult Behaviors</a:t>
          </a:r>
        </a:p>
      </dsp:txBody>
      <dsp:txXfrm>
        <a:off x="3734470" y="3475707"/>
        <a:ext cx="1971405" cy="1971405"/>
      </dsp:txXfrm>
    </dsp:sp>
    <dsp:sp modelId="{C4FD53A5-DC38-43C0-82C6-C96DBEE29C63}">
      <dsp:nvSpPr>
        <dsp:cNvPr id="0" name=""/>
        <dsp:cNvSpPr/>
      </dsp:nvSpPr>
      <dsp:spPr>
        <a:xfrm>
          <a:off x="259065" y="303"/>
          <a:ext cx="5571518" cy="5571518"/>
        </a:xfrm>
        <a:prstGeom prst="circularArrow">
          <a:avLst>
            <a:gd name="adj1" fmla="val 6900"/>
            <a:gd name="adj2" fmla="val 465173"/>
            <a:gd name="adj3" fmla="val 5950169"/>
            <a:gd name="adj4" fmla="val 4384658"/>
            <a:gd name="adj5" fmla="val 805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3E761E-7F3F-488F-8C1B-01575BC18D42}">
      <dsp:nvSpPr>
        <dsp:cNvPr id="0" name=""/>
        <dsp:cNvSpPr/>
      </dsp:nvSpPr>
      <dsp:spPr>
        <a:xfrm>
          <a:off x="383774" y="3475707"/>
          <a:ext cx="1971405" cy="19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3. Understanding Their Meaning</a:t>
          </a:r>
        </a:p>
      </dsp:txBody>
      <dsp:txXfrm>
        <a:off x="383774" y="3475707"/>
        <a:ext cx="1971405" cy="1971405"/>
      </dsp:txXfrm>
    </dsp:sp>
    <dsp:sp modelId="{BA7B3C53-4A7C-46E1-AA8B-AEE84F5A9012}">
      <dsp:nvSpPr>
        <dsp:cNvPr id="0" name=""/>
        <dsp:cNvSpPr/>
      </dsp:nvSpPr>
      <dsp:spPr>
        <a:xfrm>
          <a:off x="259065" y="303"/>
          <a:ext cx="5571518" cy="5571518"/>
        </a:xfrm>
        <a:prstGeom prst="circularArrow">
          <a:avLst>
            <a:gd name="adj1" fmla="val 6900"/>
            <a:gd name="adj2" fmla="val 465173"/>
            <a:gd name="adj3" fmla="val 11350169"/>
            <a:gd name="adj4" fmla="val 9784658"/>
            <a:gd name="adj5" fmla="val 805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FA841D-CC9B-41F8-99A9-961803D55D1A}">
      <dsp:nvSpPr>
        <dsp:cNvPr id="0" name=""/>
        <dsp:cNvSpPr/>
      </dsp:nvSpPr>
      <dsp:spPr>
        <a:xfrm>
          <a:off x="383774" y="125011"/>
          <a:ext cx="1971405" cy="197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4. Interventions</a:t>
          </a:r>
        </a:p>
      </dsp:txBody>
      <dsp:txXfrm>
        <a:off x="383774" y="125011"/>
        <a:ext cx="1971405" cy="1971405"/>
      </dsp:txXfrm>
    </dsp:sp>
    <dsp:sp modelId="{319B5CD3-22BA-47B3-B6C4-6DFE8912E823}">
      <dsp:nvSpPr>
        <dsp:cNvPr id="0" name=""/>
        <dsp:cNvSpPr/>
      </dsp:nvSpPr>
      <dsp:spPr>
        <a:xfrm>
          <a:off x="259065" y="303"/>
          <a:ext cx="5571518" cy="5571518"/>
        </a:xfrm>
        <a:prstGeom prst="circularArrow">
          <a:avLst>
            <a:gd name="adj1" fmla="val 6900"/>
            <a:gd name="adj2" fmla="val 465173"/>
            <a:gd name="adj3" fmla="val 16750169"/>
            <a:gd name="adj4" fmla="val 15184658"/>
            <a:gd name="adj5" fmla="val 805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EE04E-E426-4CCB-9582-95689CDCDE6F}">
      <dsp:nvSpPr>
        <dsp:cNvPr id="0" name=""/>
        <dsp:cNvSpPr/>
      </dsp:nvSpPr>
      <dsp:spPr>
        <a:xfrm>
          <a:off x="0" y="6142"/>
          <a:ext cx="6089650" cy="5559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Knowing how to work with clients during COVID 19 can change outcome of  treatment. </a:t>
          </a:r>
        </a:p>
      </dsp:txBody>
      <dsp:txXfrm>
        <a:off x="271409" y="277551"/>
        <a:ext cx="5546832" cy="50170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46E08-049D-42E7-B490-9ECB96CB76D9}">
      <dsp:nvSpPr>
        <dsp:cNvPr id="0" name=""/>
        <dsp:cNvSpPr/>
      </dsp:nvSpPr>
      <dsp:spPr>
        <a:xfrm>
          <a:off x="5134" y="0"/>
          <a:ext cx="10505330" cy="415448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What happens when we encounter these behaviors?</a:t>
          </a:r>
        </a:p>
      </dsp:txBody>
      <dsp:txXfrm>
        <a:off x="5134" y="0"/>
        <a:ext cx="10505330" cy="4154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D1A7D-01E2-49EA-A2FC-C1768E675F13}">
      <dsp:nvSpPr>
        <dsp:cNvPr id="0" name=""/>
        <dsp:cNvSpPr/>
      </dsp:nvSpPr>
      <dsp:spPr>
        <a:xfrm>
          <a:off x="0" y="1056881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We judge the behavior</a:t>
          </a:r>
        </a:p>
      </dsp:txBody>
      <dsp:txXfrm>
        <a:off x="0" y="1056881"/>
        <a:ext cx="3286125" cy="1971675"/>
      </dsp:txXfrm>
    </dsp:sp>
    <dsp:sp modelId="{C1F3BF75-C42F-4E9C-B26F-C53BC3DC9409}">
      <dsp:nvSpPr>
        <dsp:cNvPr id="0" name=""/>
        <dsp:cNvSpPr/>
      </dsp:nvSpPr>
      <dsp:spPr>
        <a:xfrm>
          <a:off x="3614737" y="1056881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We label it as a problem</a:t>
          </a:r>
        </a:p>
      </dsp:txBody>
      <dsp:txXfrm>
        <a:off x="3614737" y="1056881"/>
        <a:ext cx="3286125" cy="1971675"/>
      </dsp:txXfrm>
    </dsp:sp>
    <dsp:sp modelId="{3398C182-C509-4749-8D0E-05235322972A}">
      <dsp:nvSpPr>
        <dsp:cNvPr id="0" name=""/>
        <dsp:cNvSpPr/>
      </dsp:nvSpPr>
      <dsp:spPr>
        <a:xfrm>
          <a:off x="7229475" y="1056881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Then try to stop it</a:t>
          </a:r>
        </a:p>
      </dsp:txBody>
      <dsp:txXfrm>
        <a:off x="7229475" y="1056881"/>
        <a:ext cx="3286125" cy="1971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B94ED-6C4A-45DE-9DB4-E062A35F0E2C}">
      <dsp:nvSpPr>
        <dsp:cNvPr id="0" name=""/>
        <dsp:cNvSpPr/>
      </dsp:nvSpPr>
      <dsp:spPr>
        <a:xfrm>
          <a:off x="3364992" y="3147532"/>
          <a:ext cx="3785616" cy="1600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Resist judging the behavior as good or bad</a:t>
          </a:r>
        </a:p>
      </dsp:txBody>
      <dsp:txXfrm>
        <a:off x="3443109" y="3225649"/>
        <a:ext cx="3629382" cy="1443994"/>
      </dsp:txXfrm>
    </dsp:sp>
    <dsp:sp modelId="{D4448046-E409-4896-AF7B-005859CCE011}">
      <dsp:nvSpPr>
        <dsp:cNvPr id="0" name=""/>
        <dsp:cNvSpPr/>
      </dsp:nvSpPr>
      <dsp:spPr>
        <a:xfrm>
          <a:off x="3364992" y="0"/>
          <a:ext cx="3785616" cy="1600228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What is the person trying to communicate</a:t>
          </a:r>
        </a:p>
      </dsp:txBody>
      <dsp:txXfrm>
        <a:off x="3443109" y="78117"/>
        <a:ext cx="3629382" cy="1443994"/>
      </dsp:txXfrm>
    </dsp:sp>
    <dsp:sp modelId="{0A31CB47-9DF3-4122-A2D5-222E167D9FEF}">
      <dsp:nvSpPr>
        <dsp:cNvPr id="0" name=""/>
        <dsp:cNvSpPr/>
      </dsp:nvSpPr>
      <dsp:spPr>
        <a:xfrm>
          <a:off x="3370973" y="1647782"/>
          <a:ext cx="3645888" cy="139602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What needs are they trying to get met? </a:t>
          </a:r>
          <a:r>
            <a:rPr lang="en-US" sz="2700" kern="1200" dirty="0" err="1"/>
            <a:t>eg</a:t>
          </a:r>
          <a:r>
            <a:rPr lang="en-US" sz="2700" kern="1200" dirty="0"/>
            <a:t> socialization.</a:t>
          </a:r>
        </a:p>
      </dsp:txBody>
      <dsp:txXfrm>
        <a:off x="3439121" y="1715930"/>
        <a:ext cx="3509592" cy="12597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D96F3-6E38-41CD-956D-32BBBB3443E8}">
      <dsp:nvSpPr>
        <dsp:cNvPr id="0" name=""/>
        <dsp:cNvSpPr/>
      </dsp:nvSpPr>
      <dsp:spPr>
        <a:xfrm>
          <a:off x="1283" y="864679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i="1" u="sng" kern="1200"/>
            <a:t>All Behavior is a form of Communication</a:t>
          </a:r>
          <a:endParaRPr lang="en-US" sz="4900" kern="1200"/>
        </a:p>
      </dsp:txBody>
      <dsp:txXfrm>
        <a:off x="69709" y="933105"/>
        <a:ext cx="4535606" cy="2199377"/>
      </dsp:txXfrm>
    </dsp:sp>
    <dsp:sp modelId="{CBF0541F-7B49-4C3A-BBAD-E42529BDEDF3}">
      <dsp:nvSpPr>
        <dsp:cNvPr id="0" name=""/>
        <dsp:cNvSpPr/>
      </dsp:nvSpPr>
      <dsp:spPr>
        <a:xfrm>
          <a:off x="5841857" y="864679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i="1" u="sng" kern="1200"/>
            <a:t>Behavior Gets Needs Met</a:t>
          </a:r>
          <a:endParaRPr lang="en-US" sz="4900" kern="1200"/>
        </a:p>
      </dsp:txBody>
      <dsp:txXfrm>
        <a:off x="5910283" y="933105"/>
        <a:ext cx="4535606" cy="21993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C3CD2-6CC7-4C58-AC16-5DFD196198EA}">
      <dsp:nvSpPr>
        <dsp:cNvPr id="0" name=""/>
        <dsp:cNvSpPr/>
      </dsp:nvSpPr>
      <dsp:spPr>
        <a:xfrm rot="5400000">
          <a:off x="3175728" y="-647002"/>
          <a:ext cx="2174434" cy="40121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Learned behaviors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Splitting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Manipulation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Power</a:t>
          </a:r>
        </a:p>
      </dsp:txBody>
      <dsp:txXfrm rot="-5400000">
        <a:off x="2256854" y="378019"/>
        <a:ext cx="3906037" cy="1962140"/>
      </dsp:txXfrm>
    </dsp:sp>
    <dsp:sp modelId="{C939B0E5-30F0-456A-B5EF-152C628CEBFB}">
      <dsp:nvSpPr>
        <dsp:cNvPr id="0" name=""/>
        <dsp:cNvSpPr/>
      </dsp:nvSpPr>
      <dsp:spPr>
        <a:xfrm>
          <a:off x="0" y="68"/>
          <a:ext cx="2256853" cy="27180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Behaviors that are Learned</a:t>
          </a:r>
        </a:p>
      </dsp:txBody>
      <dsp:txXfrm>
        <a:off x="110170" y="110238"/>
        <a:ext cx="2036513" cy="2497703"/>
      </dsp:txXfrm>
    </dsp:sp>
    <dsp:sp modelId="{CE153DAB-DAF0-4F43-8B1F-E76B51D65115}">
      <dsp:nvSpPr>
        <dsp:cNvPr id="0" name=""/>
        <dsp:cNvSpPr/>
      </dsp:nvSpPr>
      <dsp:spPr>
        <a:xfrm rot="5400000">
          <a:off x="3175728" y="2206943"/>
          <a:ext cx="2174434" cy="4012184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Medical/Psychiatric behaviors have physical origin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Responding Audio or Visual Hallucinations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Yelling, isolating, refusals</a:t>
          </a:r>
        </a:p>
      </dsp:txBody>
      <dsp:txXfrm rot="-5400000">
        <a:off x="2256854" y="3231965"/>
        <a:ext cx="3906037" cy="1962140"/>
      </dsp:txXfrm>
    </dsp:sp>
    <dsp:sp modelId="{17F016CA-894E-45C6-80FA-C0F9715760E6}">
      <dsp:nvSpPr>
        <dsp:cNvPr id="0" name=""/>
        <dsp:cNvSpPr/>
      </dsp:nvSpPr>
      <dsp:spPr>
        <a:xfrm>
          <a:off x="0" y="2854013"/>
          <a:ext cx="2256853" cy="271804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Behaviors that are Medical/Psychiatric</a:t>
          </a:r>
        </a:p>
      </dsp:txBody>
      <dsp:txXfrm>
        <a:off x="110170" y="2964183"/>
        <a:ext cx="2036513" cy="24977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4AA0F-7C0D-4C92-BC43-EFC69A5D4A12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C875F-8164-4499-9F9E-31CA76C47C9F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When we understand the meaning of the behavior</a:t>
          </a:r>
        </a:p>
      </dsp:txBody>
      <dsp:txXfrm>
        <a:off x="678914" y="525899"/>
        <a:ext cx="4067491" cy="2525499"/>
      </dsp:txXfrm>
    </dsp:sp>
    <dsp:sp modelId="{6F2E85CE-6572-4A66-9A23-165F516E8F2C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CD6A0-AD2D-4059-8E9A-7ECC12CEDAA5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We will be directed to the intervention we need to consider</a:t>
          </a:r>
        </a:p>
      </dsp:txBody>
      <dsp:txXfrm>
        <a:off x="5842357" y="525899"/>
        <a:ext cx="4067491" cy="2525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5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1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4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4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7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9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7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7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2B8C-FE85-4B6C-AC35-C2384A60C42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8C636-ABBB-47E8-8768-6B03F385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0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hyperlink" Target="https://www.surveymonkey.com/r/ZB92CJ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Difficult Behaviors</a:t>
            </a:r>
            <a:br>
              <a:rPr lang="en-US" sz="5200">
                <a:solidFill>
                  <a:schemeClr val="tx2"/>
                </a:solidFill>
              </a:rPr>
            </a:br>
            <a:r>
              <a:rPr lang="en-US" sz="5200">
                <a:solidFill>
                  <a:schemeClr val="tx2"/>
                </a:solidFill>
              </a:rPr>
              <a:t>during COVID 19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443240"/>
            <a:ext cx="6105194" cy="68207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A RAFT Presentation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B9EE50-B156-40E0-9175-DEAC489D7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7"/>
    </mc:Choice>
    <mc:Fallback>
      <p:transition spd="slow" advTm="1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Difficult Behavior Look Like?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12" y="1406843"/>
            <a:ext cx="5157787" cy="823912"/>
          </a:xfrm>
        </p:spPr>
        <p:txBody>
          <a:bodyPr/>
          <a:lstStyle/>
          <a:p>
            <a:r>
              <a:rPr lang="en-US" b="0" dirty="0"/>
              <a:t>Sometimes…………….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8213" y="2230755"/>
            <a:ext cx="5157787" cy="368458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Hitting</a:t>
            </a:r>
          </a:p>
          <a:p>
            <a:r>
              <a:rPr lang="en-US" dirty="0"/>
              <a:t>Threatening</a:t>
            </a:r>
          </a:p>
          <a:p>
            <a:r>
              <a:rPr lang="en-US" dirty="0"/>
              <a:t>Agitation</a:t>
            </a:r>
          </a:p>
          <a:p>
            <a:r>
              <a:rPr lang="en-US" dirty="0"/>
              <a:t>Frustrations</a:t>
            </a:r>
          </a:p>
          <a:p>
            <a:r>
              <a:rPr lang="en-US" dirty="0"/>
              <a:t>Derogatory comments</a:t>
            </a:r>
          </a:p>
          <a:p>
            <a:r>
              <a:rPr lang="en-US" dirty="0"/>
              <a:t>Accusations </a:t>
            </a:r>
          </a:p>
          <a:p>
            <a:r>
              <a:rPr lang="en-US" dirty="0"/>
              <a:t>Entitlement</a:t>
            </a:r>
          </a:p>
          <a:p>
            <a:r>
              <a:rPr lang="en-US" dirty="0"/>
              <a:t>Manipulation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765232-9695-4C2C-B013-E7E32364D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2"/>
    </mc:Choice>
    <mc:Fallback>
      <p:transition spd="slow" advTm="1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are there Difficult Behaviors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801923"/>
            <a:ext cx="5157787" cy="33877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Some</a:t>
            </a:r>
          </a:p>
          <a:p>
            <a:pPr marL="0" indent="0">
              <a:buNone/>
            </a:pPr>
            <a:r>
              <a:rPr lang="en-US" dirty="0"/>
              <a:t>  	</a:t>
            </a:r>
            <a:r>
              <a:rPr lang="en-US" i="1" dirty="0">
                <a:solidFill>
                  <a:srgbClr val="FF0000"/>
                </a:solidFill>
              </a:rPr>
              <a:t>behavior are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learned/intentional and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negative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172200" y="2915920"/>
            <a:ext cx="5183188" cy="2956374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Some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>
                <a:solidFill>
                  <a:srgbClr val="FF0000"/>
                </a:solidFill>
              </a:rPr>
              <a:t>behavior are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medical or psychiatric in 	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origin 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823C5F-A3EB-4A10-BF16-462E56B18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8"/>
    </mc:Choice>
    <mc:Fallback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Understanding Their Meaning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CD92B9-2DD1-46FC-99D7-C82353340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037035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9A204A-D4E1-4782-96D9-973A55BB0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94"/>
    </mc:Choice>
    <mc:Fallback>
      <p:transition spd="slow" advTm="4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Detective Work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9223D-5CD0-4436-B93B-531FEBB8B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57681"/>
            <a:ext cx="6374744" cy="1887522"/>
          </a:xfrm>
        </p:spPr>
        <p:txBody>
          <a:bodyPr>
            <a:normAutofit fontScale="77500" lnSpcReduction="20000"/>
          </a:bodyPr>
          <a:lstStyle/>
          <a:p>
            <a:endParaRPr lang="en-US" sz="3400" dirty="0"/>
          </a:p>
          <a:p>
            <a:r>
              <a:rPr lang="en-US" sz="3400" b="0" dirty="0"/>
              <a:t>Use Observation Skills!</a:t>
            </a:r>
          </a:p>
          <a:p>
            <a:endParaRPr lang="en-US" sz="3400" b="0" dirty="0"/>
          </a:p>
          <a:p>
            <a:r>
              <a:rPr lang="en-US" dirty="0"/>
              <a:t>	</a:t>
            </a:r>
            <a:r>
              <a:rPr lang="en-US" sz="2600" b="0" dirty="0"/>
              <a:t>The ABCs</a:t>
            </a:r>
          </a:p>
          <a:p>
            <a:r>
              <a:rPr lang="en-US" sz="2600" b="0" dirty="0"/>
              <a:t>		Antecedent, Behavior, Consequence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3045203"/>
            <a:ext cx="8287434" cy="3144459"/>
          </a:xfrm>
        </p:spPr>
        <p:txBody>
          <a:bodyPr>
            <a:normAutofit lnSpcReduction="10000"/>
          </a:bodyPr>
          <a:lstStyle/>
          <a:p>
            <a:pPr lvl="2"/>
            <a:endParaRPr lang="en-US" sz="2600" dirty="0"/>
          </a:p>
          <a:p>
            <a:pPr lvl="2"/>
            <a:r>
              <a:rPr lang="en-US" sz="2600" dirty="0"/>
              <a:t>Antecedent</a:t>
            </a:r>
          </a:p>
          <a:p>
            <a:pPr lvl="3"/>
            <a:r>
              <a:rPr lang="en-US" sz="2400" dirty="0"/>
              <a:t>What triggered the behavior</a:t>
            </a:r>
          </a:p>
          <a:p>
            <a:pPr lvl="4"/>
            <a:r>
              <a:rPr lang="en-US" sz="2000" dirty="0"/>
              <a:t>The 5 W’s: Who, What, When, Where, Why</a:t>
            </a:r>
          </a:p>
          <a:p>
            <a:pPr lvl="2"/>
            <a:r>
              <a:rPr lang="en-US" sz="2600" dirty="0"/>
              <a:t>Behavior</a:t>
            </a:r>
          </a:p>
          <a:p>
            <a:pPr lvl="3"/>
            <a:r>
              <a:rPr lang="en-US" sz="2400" dirty="0"/>
              <a:t>What is the behavior</a:t>
            </a:r>
          </a:p>
          <a:p>
            <a:pPr lvl="2"/>
            <a:r>
              <a:rPr lang="en-US" sz="2600" dirty="0"/>
              <a:t>Consequence</a:t>
            </a:r>
          </a:p>
          <a:p>
            <a:pPr lvl="3"/>
            <a:r>
              <a:rPr lang="en-US" sz="2400" dirty="0"/>
              <a:t>What happened immediately after the behavior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B4B122A-69A1-4EA4-837E-9ABC70FFC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44"/>
    </mc:Choice>
    <mc:Fallback>
      <p:transition spd="slow" advTm="5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Detective Work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Graphic 13" descr="Light Bulb and Gear">
            <a:extLst>
              <a:ext uri="{FF2B5EF4-FFF2-40B4-BE49-F238E27FC236}">
                <a16:creationId xmlns:a16="http://schemas.microsoft.com/office/drawing/2014/main" id="{162B9592-6ADD-497E-8C9A-668B2CB46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437" y="1700784"/>
            <a:ext cx="3785616" cy="37856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072" y="2421683"/>
            <a:ext cx="4765949" cy="3353476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What are possible causes of the behavior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P E </a:t>
            </a:r>
            <a:r>
              <a:rPr lang="en-US" sz="1800" b="1" dirty="0" err="1">
                <a:solidFill>
                  <a:schemeClr val="tx2"/>
                </a:solidFill>
              </a:rPr>
              <a:t>E</a:t>
            </a:r>
            <a:r>
              <a:rPr lang="en-US" sz="1800" b="1" dirty="0">
                <a:solidFill>
                  <a:schemeClr val="tx2"/>
                </a:solidFill>
              </a:rPr>
              <a:t> R</a:t>
            </a:r>
          </a:p>
          <a:p>
            <a:pPr marL="0" indent="0">
              <a:buNone/>
            </a:pPr>
            <a:r>
              <a:rPr lang="en-US" sz="1800" u="sng" dirty="0">
                <a:solidFill>
                  <a:schemeClr val="tx2"/>
                </a:solidFill>
              </a:rPr>
              <a:t>Physical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Are they in pain</a:t>
            </a:r>
          </a:p>
          <a:p>
            <a:pPr marL="0" indent="0">
              <a:buNone/>
            </a:pPr>
            <a:r>
              <a:rPr lang="en-US" sz="1800" u="sng" dirty="0">
                <a:solidFill>
                  <a:schemeClr val="tx2"/>
                </a:solidFill>
              </a:rPr>
              <a:t>Environment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Is there something in the environment </a:t>
            </a:r>
          </a:p>
          <a:p>
            <a:pPr marL="0" indent="0">
              <a:buNone/>
            </a:pPr>
            <a:r>
              <a:rPr lang="en-US" sz="1800" u="sng" dirty="0">
                <a:solidFill>
                  <a:schemeClr val="tx2"/>
                </a:solidFill>
              </a:rPr>
              <a:t>Engage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Is there something about your approach to the individual</a:t>
            </a:r>
          </a:p>
          <a:p>
            <a:pPr marL="0" indent="0">
              <a:buNone/>
            </a:pPr>
            <a:r>
              <a:rPr lang="en-US" sz="1800" u="sng" dirty="0">
                <a:solidFill>
                  <a:schemeClr val="tx2"/>
                </a:solidFill>
              </a:rPr>
              <a:t>Resident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What is the resident’s history</a:t>
            </a:r>
          </a:p>
          <a:p>
            <a:pPr marL="457200" lvl="1" indent="0">
              <a:buNone/>
            </a:pPr>
            <a:endParaRPr lang="en-US" sz="13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300" dirty="0">
              <a:solidFill>
                <a:schemeClr val="tx2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6FA57C-3B6C-4D3D-9BFA-E2E1C6CBF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44"/>
    </mc:Choice>
    <mc:Fallback>
      <p:transition spd="slow" advTm="6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2F5602-6586-46E4-8645-2CDA442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34B85-DB0D-4010-A6A1-147F28D47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32023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The Key is…..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5F4F0-80C0-49F3-84A2-453DE42F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915607" cy="2187829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42FEDB6-5432-4162-8648-3827572AF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FE345E-092D-4A20-A43A-0F9258D96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313FCF-0EE7-4C6B-BAB3-EFC9451D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9ECD02-BE1B-4347-8C2E-EEA690082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2597A9-C181-4182-ACB0-BE9561846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509784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F226A1-42E5-4DD0-95BC-4596815EB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91"/>
    </mc:Choice>
    <mc:Fallback>
      <p:transition spd="slow" advTm="18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/>
              <a:t>Angry and Aggressive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00"/>
              <a:t>Verbal (shouting, name calling)              Physical (hitting, pushing)</a:t>
            </a:r>
          </a:p>
          <a:p>
            <a:pPr marL="0" indent="0">
              <a:buNone/>
            </a:pPr>
            <a:endParaRPr lang="en-US" sz="1500"/>
          </a:p>
          <a:p>
            <a:pPr marL="0" indent="0">
              <a:buNone/>
            </a:pPr>
            <a:r>
              <a:rPr lang="en-US" sz="1500"/>
              <a:t>What might be causing the anger?</a:t>
            </a:r>
          </a:p>
          <a:p>
            <a:pPr marL="0" indent="0">
              <a:buNone/>
            </a:pPr>
            <a:endParaRPr lang="en-US" sz="1500"/>
          </a:p>
          <a:p>
            <a:pPr marL="0" indent="0">
              <a:buNone/>
            </a:pPr>
            <a:r>
              <a:rPr lang="en-US" sz="1500"/>
              <a:t>Behavior could be related to:</a:t>
            </a:r>
          </a:p>
          <a:p>
            <a:pPr marL="0" indent="0">
              <a:buNone/>
            </a:pPr>
            <a:r>
              <a:rPr lang="en-US" sz="1500"/>
              <a:t>Pain, discomfort, illness, medication, hunger or thirst</a:t>
            </a:r>
          </a:p>
          <a:p>
            <a:pPr marL="0" indent="0">
              <a:buNone/>
            </a:pPr>
            <a:r>
              <a:rPr lang="en-US" sz="1500"/>
              <a:t>Loud noises or busy environment</a:t>
            </a:r>
          </a:p>
          <a:p>
            <a:pPr marL="0" indent="0">
              <a:buNone/>
            </a:pPr>
            <a:r>
              <a:rPr lang="en-US" sz="1500"/>
              <a:t>New places, people, cannot recognize home</a:t>
            </a:r>
          </a:p>
          <a:p>
            <a:pPr marL="0" indent="0">
              <a:buNone/>
            </a:pPr>
            <a:r>
              <a:rPr lang="en-US" sz="1500"/>
              <a:t>Difficulty with activities or chores</a:t>
            </a:r>
          </a:p>
          <a:p>
            <a:pPr marL="0" indent="0">
              <a:buNone/>
            </a:pPr>
            <a:r>
              <a:rPr lang="en-US" sz="1500"/>
              <a:t>Frustration with inability to communicate</a:t>
            </a:r>
          </a:p>
          <a:p>
            <a:endParaRPr lang="en-US" sz="15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18" descr="Explosion">
            <a:extLst>
              <a:ext uri="{FF2B5EF4-FFF2-40B4-BE49-F238E27FC236}">
                <a16:creationId xmlns:a16="http://schemas.microsoft.com/office/drawing/2014/main" id="{8F94AF6F-1EA1-4496-9B23-A1FC61D2E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5E973F-AC22-4DAC-8990-613787A2B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7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29"/>
    </mc:Choice>
    <mc:Fallback>
      <p:transition spd="slow" advTm="3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How to respond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EFFFF"/>
                </a:solidFill>
              </a:rPr>
              <a:t>Rule out pain</a:t>
            </a:r>
          </a:p>
          <a:p>
            <a:r>
              <a:rPr lang="en-US" sz="2000">
                <a:solidFill>
                  <a:srgbClr val="FEFFFF"/>
                </a:solidFill>
              </a:rPr>
              <a:t>What happened right before the behavior (trigger)</a:t>
            </a:r>
          </a:p>
          <a:p>
            <a:r>
              <a:rPr lang="en-US" sz="2000">
                <a:solidFill>
                  <a:srgbClr val="FEFFFF"/>
                </a:solidFill>
              </a:rPr>
              <a:t>What could the person be feeling, what is behind the behavior: feeling ignored, frustrated, rejected, unsafe</a:t>
            </a:r>
          </a:p>
          <a:p>
            <a:r>
              <a:rPr lang="en-US" sz="2000">
                <a:solidFill>
                  <a:srgbClr val="FEFFFF"/>
                </a:solidFill>
              </a:rPr>
              <a:t>Be positive and reassuring</a:t>
            </a:r>
          </a:p>
          <a:p>
            <a:r>
              <a:rPr lang="en-US" sz="2000">
                <a:solidFill>
                  <a:srgbClr val="FEFFFF"/>
                </a:solidFill>
              </a:rPr>
              <a:t>Limit distractions, look at what is in environment</a:t>
            </a:r>
          </a:p>
          <a:p>
            <a:r>
              <a:rPr lang="en-US" sz="2000">
                <a:solidFill>
                  <a:srgbClr val="FEFFFF"/>
                </a:solidFill>
              </a:rPr>
              <a:t>Focus on another activity that’s more relaxing</a:t>
            </a:r>
          </a:p>
          <a:p>
            <a:r>
              <a:rPr lang="en-US" sz="2000">
                <a:solidFill>
                  <a:srgbClr val="FEFFFF"/>
                </a:solidFill>
              </a:rPr>
              <a:t>Be positive, speak slowly, calmly, reassure</a:t>
            </a:r>
          </a:p>
          <a:p>
            <a:r>
              <a:rPr lang="en-US" sz="2000">
                <a:solidFill>
                  <a:srgbClr val="FEFFFF"/>
                </a:solidFill>
              </a:rPr>
              <a:t>Don’t become upset or frustrated, don’t take it personally </a:t>
            </a:r>
          </a:p>
          <a:p>
            <a:pPr marL="0" indent="0">
              <a:buNone/>
            </a:pPr>
            <a:endParaRPr lang="en-US" sz="2000">
              <a:solidFill>
                <a:srgbClr val="FE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0C04BD-7049-4883-870C-B44C4B5D4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6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0"/>
    </mc:Choice>
    <mc:Fallback>
      <p:transition spd="slow" advTm="4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Anxiety and Agitation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How to respond:</a:t>
            </a:r>
          </a:p>
          <a:p>
            <a:r>
              <a:rPr lang="en-US"/>
              <a:t>Check for pain, UTI, reaction to medication</a:t>
            </a:r>
          </a:p>
          <a:p>
            <a:r>
              <a:rPr lang="en-US"/>
              <a:t>Listen, find out what might be going on</a:t>
            </a:r>
          </a:p>
          <a:p>
            <a:r>
              <a:rPr lang="en-US"/>
              <a:t>Reassure, speak calmly</a:t>
            </a:r>
          </a:p>
          <a:p>
            <a:r>
              <a:rPr lang="en-US"/>
              <a:t>Change the environment, decrease noise, distraction</a:t>
            </a:r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18B558-D25B-491D-A507-44C927823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0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6"/>
    </mc:Choice>
    <mc:Fallback>
      <p:transition spd="slow" advTm="4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Suspiciousness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sz="2600"/>
              <a:t>Individuals can become suspicious</a:t>
            </a:r>
          </a:p>
          <a:p>
            <a:pPr marL="457200" lvl="1" indent="0">
              <a:buNone/>
            </a:pPr>
            <a:r>
              <a:rPr lang="en-US" sz="2600"/>
              <a:t>Accusing others, theft, improper behavior, trying to make sense </a:t>
            </a:r>
          </a:p>
          <a:p>
            <a:pPr marL="457200" lvl="1" indent="0">
              <a:buNone/>
            </a:pPr>
            <a:endParaRPr lang="en-US" sz="2600"/>
          </a:p>
          <a:p>
            <a:pPr marL="457200" lvl="1" indent="0">
              <a:buNone/>
            </a:pPr>
            <a:r>
              <a:rPr lang="en-US" sz="2600"/>
              <a:t>How to respond:</a:t>
            </a:r>
          </a:p>
          <a:p>
            <a:pPr lvl="1"/>
            <a:r>
              <a:rPr lang="en-US" sz="2600"/>
              <a:t>Don’t take it personally</a:t>
            </a:r>
          </a:p>
          <a:p>
            <a:pPr lvl="1"/>
            <a:r>
              <a:rPr lang="en-US" sz="2600"/>
              <a:t>Don’t argue or try to convince, just acknowledge</a:t>
            </a:r>
          </a:p>
          <a:p>
            <a:pPr lvl="1"/>
            <a:r>
              <a:rPr lang="en-US" sz="2600"/>
              <a:t>Give a simple answer</a:t>
            </a:r>
          </a:p>
          <a:p>
            <a:pPr lvl="1"/>
            <a:r>
              <a:rPr lang="en-US" sz="2600"/>
              <a:t>Focus on another activity</a:t>
            </a:r>
          </a:p>
          <a:p>
            <a:pPr lvl="1"/>
            <a:r>
              <a:rPr lang="en-US" sz="2600"/>
              <a:t>Duplicate lost items</a:t>
            </a:r>
          </a:p>
          <a:p>
            <a:endParaRPr lang="en-US" sz="26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F66D8B-C90E-4D11-9D31-F4E03933D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1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4"/>
    </mc:Choice>
    <mc:Fallback>
      <p:transition spd="slow" advTm="4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Objectives of the Difficult Behaviors during COVID 19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5393CB-FADC-494D-A2BF-12A9DEB911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191453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C666D5-1A56-4305-AA92-C06B9AB11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07"/>
    </mc:Choice>
    <mc:Fallback>
      <p:transition spd="slow" advTm="3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General Strategies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lvl="1"/>
            <a:r>
              <a:rPr lang="en-US"/>
              <a:t>Listen</a:t>
            </a:r>
          </a:p>
          <a:p>
            <a:pPr lvl="1"/>
            <a:r>
              <a:rPr lang="en-US"/>
              <a:t>Empathy</a:t>
            </a:r>
          </a:p>
          <a:p>
            <a:pPr lvl="1"/>
            <a:r>
              <a:rPr lang="en-US"/>
              <a:t>Clarify</a:t>
            </a:r>
          </a:p>
          <a:p>
            <a:pPr lvl="1"/>
            <a:r>
              <a:rPr lang="en-US"/>
              <a:t>Redirect</a:t>
            </a:r>
          </a:p>
          <a:p>
            <a:pPr lvl="1"/>
            <a:r>
              <a:rPr lang="en-US"/>
              <a:t>Model calm </a:t>
            </a:r>
          </a:p>
          <a:p>
            <a:pPr lvl="1"/>
            <a:r>
              <a:rPr lang="en-US"/>
              <a:t>Reframe</a:t>
            </a:r>
          </a:p>
          <a:p>
            <a:pPr lvl="1"/>
            <a:r>
              <a:rPr lang="en-US"/>
              <a:t>Set limits</a:t>
            </a:r>
          </a:p>
          <a:p>
            <a:pPr lvl="1"/>
            <a:r>
              <a:rPr lang="en-US"/>
              <a:t>Provide yes/no, black/white options</a:t>
            </a:r>
          </a:p>
          <a:p>
            <a:pPr lvl="1"/>
            <a:endParaRPr lang="en-US"/>
          </a:p>
          <a:p>
            <a:pPr lvl="1"/>
            <a:r>
              <a:rPr lang="en-US"/>
              <a:t>Check medication compliance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7569D6-1CDE-4B1D-B5BF-CA3C764EE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83"/>
    </mc:Choice>
    <mc:Fallback>
      <p:transition spd="slow" advTm="9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CF8C-9A19-4201-8ACE-1586272F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for joining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9EEE6-1838-43B1-A3F1-03004D57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8" y="4092320"/>
            <a:ext cx="10601325" cy="11448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take a moment to complete our survey. We appreciate your feedback.</a:t>
            </a:r>
          </a:p>
          <a:p>
            <a:pPr marL="0" indent="0" algn="ctr">
              <a:buNone/>
            </a:pPr>
            <a:r>
              <a:rPr lang="en-US" u="sng" dirty="0">
                <a:hlinkClick r:id="rId4"/>
              </a:rPr>
              <a:t>https://www.surveymonkey.com/r/ZB92CJP</a:t>
            </a:r>
            <a:endParaRPr lang="en-US" dirty="0"/>
          </a:p>
          <a:p>
            <a:pPr marL="0" indent="0" algn="ctr"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97DF1E-1382-4D9F-A6DB-4173EB17E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2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0"/>
    </mc:Choice>
    <mc:Fallback>
      <p:transition spd="slow" advTm="1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3C024-6F1B-4F64-B23D-7A08122A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EE02C-8287-459B-A9CF-175438DBA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/>
              <a:t>Alzheimer's Foundation of America, alzfdn.org</a:t>
            </a:r>
          </a:p>
          <a:p>
            <a:r>
              <a:rPr lang="en-US" sz="2400" dirty="0"/>
              <a:t>Buckley, D. (May 2020) Understanding The Antecedent Behavior Consequence Model,  Betterhelp.com</a:t>
            </a:r>
          </a:p>
          <a:p>
            <a:r>
              <a:rPr lang="en-US" sz="2400" dirty="0"/>
              <a:t>Community Care, Inc., Communitycareinc.org</a:t>
            </a:r>
          </a:p>
          <a:p>
            <a:r>
              <a:rPr lang="en-US" sz="2400" dirty="0"/>
              <a:t>Geriatric Mental Health Training Series,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/>
              <a:t>https://pogoe.org/sites/default/files/ABC-SuppMat.pdf</a:t>
            </a:r>
          </a:p>
          <a:p>
            <a:r>
              <a:rPr lang="en-US" sz="2400" dirty="0" err="1"/>
              <a:t>HealthDay</a:t>
            </a:r>
            <a:r>
              <a:rPr lang="en-US" sz="2400" dirty="0"/>
              <a:t> News,  Healthday.com</a:t>
            </a:r>
          </a:p>
          <a:p>
            <a:r>
              <a:rPr lang="en-US" sz="2400" dirty="0"/>
              <a:t>TeamHealth, Teamhealth.com</a:t>
            </a:r>
          </a:p>
          <a:p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64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350CB23-AFB9-4AE1-80B6-BA84845838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022156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997881-EEFC-4256-82D3-E7D6E4E5D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5"/>
    </mc:Choice>
    <mc:Fallback>
      <p:transition spd="slow" advTm="1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19CF-B048-4179-B06D-51FC3AFC1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/>
              <a:t>The coronavirus pandemic will put extra stress on caregivers and family. </a:t>
            </a:r>
          </a:p>
          <a:p>
            <a:r>
              <a:rPr lang="en-US"/>
              <a:t>Reducing stress is always important for caregivers, and even more so now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86ABC8-4FE0-4A2B-A495-17700999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8"/>
    </mc:Choice>
    <mc:Fallback>
      <p:transition spd="slow" advTm="1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8445C-06D8-4634-A060-25B32CEE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Disruptions in daily routines, social isolation and anxiety are all added stressors caused by the coronavirus, but there are steps caregivers/families can take to help reduce stress and take care of themselves so that they can continue to provide care</a:t>
            </a:r>
            <a:br>
              <a:rPr lang="en-US" sz="20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20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B83720-9651-4EDB-B5F3-08E89FA8B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4"/>
    </mc:Choice>
    <mc:Fallback>
      <p:transition spd="slow" advTm="1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5F5B75-648A-4155-BEC6-CEAB0BDFA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558382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4B87A6-9C63-4E84-AF92-DE647425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3"/>
    </mc:Choice>
    <mc:Fallback>
      <p:transition spd="slow" advTm="1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778266-9364-4DA1-A2D7-D07DF24A61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326563"/>
              </p:ext>
            </p:extLst>
          </p:nvPr>
        </p:nvGraphicFramePr>
        <p:xfrm>
          <a:off x="838200" y="2441196"/>
          <a:ext cx="10515600" cy="4085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E00818-C4EB-4E70-8C1F-A84B038FF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1"/>
    </mc:Choice>
    <mc:Fallback>
      <p:transition spd="slow" advTm="2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337"/>
            <a:ext cx="8078342" cy="1132514"/>
          </a:xfrm>
        </p:spPr>
        <p:txBody>
          <a:bodyPr>
            <a:normAutofit/>
          </a:bodyPr>
          <a:lstStyle/>
          <a:p>
            <a:r>
              <a:rPr lang="en-US" dirty="0"/>
              <a:t>It’s a Puzzle!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2516A5C9-770A-41C8-A640-4FB782312E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038233"/>
              </p:ext>
            </p:extLst>
          </p:nvPr>
        </p:nvGraphicFramePr>
        <p:xfrm>
          <a:off x="838200" y="1568741"/>
          <a:ext cx="10515600" cy="4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260F1-D31F-48B8-9A6B-86DD1F372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66"/>
    </mc:Choice>
    <mc:Fallback>
      <p:transition spd="slow" advTm="2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  <a:lumOff val="5000"/>
                  </a:schemeClr>
                </a:solidFill>
              </a:rPr>
              <a:t>Defining Difficult Behaviors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D53639F2-CE9D-474B-B177-3586950096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863270"/>
              </p:ext>
            </p:extLst>
          </p:nvPr>
        </p:nvGraphicFramePr>
        <p:xfrm>
          <a:off x="838200" y="2016125"/>
          <a:ext cx="10515600" cy="4065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E3732B-728B-487E-8B43-7F1F92F58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8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5"/>
    </mc:Choice>
    <mc:Fallback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14653</TotalTime>
  <Words>661</Words>
  <Application>Microsoft Office PowerPoint</Application>
  <PresentationFormat>Widescreen</PresentationFormat>
  <Paragraphs>146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Difficult Behaviors during COVID 19 </vt:lpstr>
      <vt:lpstr>Objectives of the Difficult Behaviors during COVID 19</vt:lpstr>
      <vt:lpstr>Introduction</vt:lpstr>
      <vt:lpstr>PowerPoint Presentation</vt:lpstr>
      <vt:lpstr>Disruptions in daily routines, social isolation and anxiety are all added stressors caused by the coronavirus, but there are steps caregivers/families can take to help reduce stress and take care of themselves so that they can continue to provide care </vt:lpstr>
      <vt:lpstr>PowerPoint Presentation</vt:lpstr>
      <vt:lpstr>PowerPoint Presentation</vt:lpstr>
      <vt:lpstr>It’s a Puzzle!</vt:lpstr>
      <vt:lpstr>Defining Difficult Behaviors</vt:lpstr>
      <vt:lpstr>What does Difficult Behavior Look Like?</vt:lpstr>
      <vt:lpstr>Why are there Difficult Behaviors </vt:lpstr>
      <vt:lpstr>Understanding Their Meaning</vt:lpstr>
      <vt:lpstr>Detective Work </vt:lpstr>
      <vt:lpstr>Detective Work</vt:lpstr>
      <vt:lpstr>The Key is…..</vt:lpstr>
      <vt:lpstr>Angry and Aggressive Behavior</vt:lpstr>
      <vt:lpstr>How to respond</vt:lpstr>
      <vt:lpstr>Anxiety and Agitation</vt:lpstr>
      <vt:lpstr>Suspiciousness </vt:lpstr>
      <vt:lpstr>General Strategies </vt:lpstr>
      <vt:lpstr>Thanks for joining us!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 Behaviors</dc:title>
  <dc:creator>Kristen Johnson</dc:creator>
  <cp:lastModifiedBy>Lindsey Moylan</cp:lastModifiedBy>
  <cp:revision>73</cp:revision>
  <dcterms:created xsi:type="dcterms:W3CDTF">2017-03-03T15:08:42Z</dcterms:created>
  <dcterms:modified xsi:type="dcterms:W3CDTF">2020-10-28T15:58:26Z</dcterms:modified>
</cp:coreProperties>
</file>