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 id="262" r:id="rId8"/>
    <p:sldId id="263" r:id="rId9"/>
    <p:sldId id="264" r:id="rId10"/>
    <p:sldId id="265" r:id="rId11"/>
    <p:sldId id="266" r:id="rId12"/>
    <p:sldId id="29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3" d="100"/>
          <a:sy n="123" d="100"/>
        </p:scale>
        <p:origin x="11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133C4-6B4E-44D0-823E-FDD3CB7E37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F16194-1479-475F-93D5-B075E740C7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D8951DF-005E-4FBA-8B3E-B1AB22287D51}"/>
              </a:ext>
            </a:extLst>
          </p:cNvPr>
          <p:cNvSpPr>
            <a:spLocks noGrp="1"/>
          </p:cNvSpPr>
          <p:nvPr>
            <p:ph type="dt" sz="half" idx="10"/>
          </p:nvPr>
        </p:nvSpPr>
        <p:spPr/>
        <p:txBody>
          <a:bodyPr/>
          <a:lstStyle/>
          <a:p>
            <a:fld id="{31316E1A-B948-4616-AB8E-44E44F246795}" type="datetimeFigureOut">
              <a:rPr lang="en-US" smtClean="0"/>
              <a:t>11/10/2020</a:t>
            </a:fld>
            <a:endParaRPr lang="en-US"/>
          </a:p>
        </p:txBody>
      </p:sp>
      <p:sp>
        <p:nvSpPr>
          <p:cNvPr id="5" name="Footer Placeholder 4">
            <a:extLst>
              <a:ext uri="{FF2B5EF4-FFF2-40B4-BE49-F238E27FC236}">
                <a16:creationId xmlns:a16="http://schemas.microsoft.com/office/drawing/2014/main" id="{B61B60D0-AF98-4404-9A7F-12D35C27F0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10ECCE-4791-4C21-BB3A-6FAA6AD7E3B9}"/>
              </a:ext>
            </a:extLst>
          </p:cNvPr>
          <p:cNvSpPr>
            <a:spLocks noGrp="1"/>
          </p:cNvSpPr>
          <p:nvPr>
            <p:ph type="sldNum" sz="quarter" idx="12"/>
          </p:nvPr>
        </p:nvSpPr>
        <p:spPr/>
        <p:txBody>
          <a:bodyPr/>
          <a:lstStyle/>
          <a:p>
            <a:fld id="{8A3A59A5-07C8-4A21-AE10-F1589AACF567}" type="slidenum">
              <a:rPr lang="en-US" smtClean="0"/>
              <a:t>‹#›</a:t>
            </a:fld>
            <a:endParaRPr lang="en-US"/>
          </a:p>
        </p:txBody>
      </p:sp>
    </p:spTree>
    <p:extLst>
      <p:ext uri="{BB962C8B-B14F-4D97-AF65-F5344CB8AC3E}">
        <p14:creationId xmlns:p14="http://schemas.microsoft.com/office/powerpoint/2010/main" val="1215439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110D8-DDD8-43E9-AF33-EDBC6BE59B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BB794B3-44A1-470D-8245-5E328ADF337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8970E-4CFE-41DD-BD24-F5035DEEA006}"/>
              </a:ext>
            </a:extLst>
          </p:cNvPr>
          <p:cNvSpPr>
            <a:spLocks noGrp="1"/>
          </p:cNvSpPr>
          <p:nvPr>
            <p:ph type="dt" sz="half" idx="10"/>
          </p:nvPr>
        </p:nvSpPr>
        <p:spPr/>
        <p:txBody>
          <a:bodyPr/>
          <a:lstStyle/>
          <a:p>
            <a:fld id="{31316E1A-B948-4616-AB8E-44E44F246795}" type="datetimeFigureOut">
              <a:rPr lang="en-US" smtClean="0"/>
              <a:t>11/10/2020</a:t>
            </a:fld>
            <a:endParaRPr lang="en-US"/>
          </a:p>
        </p:txBody>
      </p:sp>
      <p:sp>
        <p:nvSpPr>
          <p:cNvPr id="5" name="Footer Placeholder 4">
            <a:extLst>
              <a:ext uri="{FF2B5EF4-FFF2-40B4-BE49-F238E27FC236}">
                <a16:creationId xmlns:a16="http://schemas.microsoft.com/office/drawing/2014/main" id="{ADC86E0B-7DDA-45A9-8A97-747A14013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450330-DFFB-45D2-8725-7E35838B561F}"/>
              </a:ext>
            </a:extLst>
          </p:cNvPr>
          <p:cNvSpPr>
            <a:spLocks noGrp="1"/>
          </p:cNvSpPr>
          <p:nvPr>
            <p:ph type="sldNum" sz="quarter" idx="12"/>
          </p:nvPr>
        </p:nvSpPr>
        <p:spPr/>
        <p:txBody>
          <a:bodyPr/>
          <a:lstStyle/>
          <a:p>
            <a:fld id="{8A3A59A5-07C8-4A21-AE10-F1589AACF567}" type="slidenum">
              <a:rPr lang="en-US" smtClean="0"/>
              <a:t>‹#›</a:t>
            </a:fld>
            <a:endParaRPr lang="en-US"/>
          </a:p>
        </p:txBody>
      </p:sp>
    </p:spTree>
    <p:extLst>
      <p:ext uri="{BB962C8B-B14F-4D97-AF65-F5344CB8AC3E}">
        <p14:creationId xmlns:p14="http://schemas.microsoft.com/office/powerpoint/2010/main" val="3018383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01B435C-FC40-4B1C-8F1D-C5C0416906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972C77-0179-4AEF-A50C-F0212FC8D63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B81BB3-E14D-4748-9AA5-8A810D070817}"/>
              </a:ext>
            </a:extLst>
          </p:cNvPr>
          <p:cNvSpPr>
            <a:spLocks noGrp="1"/>
          </p:cNvSpPr>
          <p:nvPr>
            <p:ph type="dt" sz="half" idx="10"/>
          </p:nvPr>
        </p:nvSpPr>
        <p:spPr/>
        <p:txBody>
          <a:bodyPr/>
          <a:lstStyle/>
          <a:p>
            <a:fld id="{31316E1A-B948-4616-AB8E-44E44F246795}" type="datetimeFigureOut">
              <a:rPr lang="en-US" smtClean="0"/>
              <a:t>11/10/2020</a:t>
            </a:fld>
            <a:endParaRPr lang="en-US"/>
          </a:p>
        </p:txBody>
      </p:sp>
      <p:sp>
        <p:nvSpPr>
          <p:cNvPr id="5" name="Footer Placeholder 4">
            <a:extLst>
              <a:ext uri="{FF2B5EF4-FFF2-40B4-BE49-F238E27FC236}">
                <a16:creationId xmlns:a16="http://schemas.microsoft.com/office/drawing/2014/main" id="{9EBC9FF3-A582-4105-91B4-6853F40EC6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EA6098-5065-41AB-83AA-C3091F11794E}"/>
              </a:ext>
            </a:extLst>
          </p:cNvPr>
          <p:cNvSpPr>
            <a:spLocks noGrp="1"/>
          </p:cNvSpPr>
          <p:nvPr>
            <p:ph type="sldNum" sz="quarter" idx="12"/>
          </p:nvPr>
        </p:nvSpPr>
        <p:spPr/>
        <p:txBody>
          <a:bodyPr/>
          <a:lstStyle/>
          <a:p>
            <a:fld id="{8A3A59A5-07C8-4A21-AE10-F1589AACF567}" type="slidenum">
              <a:rPr lang="en-US" smtClean="0"/>
              <a:t>‹#›</a:t>
            </a:fld>
            <a:endParaRPr lang="en-US"/>
          </a:p>
        </p:txBody>
      </p:sp>
    </p:spTree>
    <p:extLst>
      <p:ext uri="{BB962C8B-B14F-4D97-AF65-F5344CB8AC3E}">
        <p14:creationId xmlns:p14="http://schemas.microsoft.com/office/powerpoint/2010/main" val="4294892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1A37F-6414-4A65-B16E-23517E59DC0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5CC40DC-57D2-415E-A140-1220BAB3539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4B848-5889-4724-9A4F-AC85B982265C}"/>
              </a:ext>
            </a:extLst>
          </p:cNvPr>
          <p:cNvSpPr>
            <a:spLocks noGrp="1"/>
          </p:cNvSpPr>
          <p:nvPr>
            <p:ph type="dt" sz="half" idx="10"/>
          </p:nvPr>
        </p:nvSpPr>
        <p:spPr/>
        <p:txBody>
          <a:bodyPr/>
          <a:lstStyle/>
          <a:p>
            <a:fld id="{31316E1A-B948-4616-AB8E-44E44F246795}" type="datetimeFigureOut">
              <a:rPr lang="en-US" smtClean="0"/>
              <a:t>11/10/2020</a:t>
            </a:fld>
            <a:endParaRPr lang="en-US"/>
          </a:p>
        </p:txBody>
      </p:sp>
      <p:sp>
        <p:nvSpPr>
          <p:cNvPr id="5" name="Footer Placeholder 4">
            <a:extLst>
              <a:ext uri="{FF2B5EF4-FFF2-40B4-BE49-F238E27FC236}">
                <a16:creationId xmlns:a16="http://schemas.microsoft.com/office/drawing/2014/main" id="{D1BB2C0E-9A32-4519-90DC-7B2A49DE4A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2767BA-3675-4B3E-8015-D61AAC68082E}"/>
              </a:ext>
            </a:extLst>
          </p:cNvPr>
          <p:cNvSpPr>
            <a:spLocks noGrp="1"/>
          </p:cNvSpPr>
          <p:nvPr>
            <p:ph type="sldNum" sz="quarter" idx="12"/>
          </p:nvPr>
        </p:nvSpPr>
        <p:spPr/>
        <p:txBody>
          <a:bodyPr/>
          <a:lstStyle/>
          <a:p>
            <a:fld id="{8A3A59A5-07C8-4A21-AE10-F1589AACF567}" type="slidenum">
              <a:rPr lang="en-US" smtClean="0"/>
              <a:t>‹#›</a:t>
            </a:fld>
            <a:endParaRPr lang="en-US"/>
          </a:p>
        </p:txBody>
      </p:sp>
    </p:spTree>
    <p:extLst>
      <p:ext uri="{BB962C8B-B14F-4D97-AF65-F5344CB8AC3E}">
        <p14:creationId xmlns:p14="http://schemas.microsoft.com/office/powerpoint/2010/main" val="3779515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C5174-6939-4C82-BA11-661CDA3E0F1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AEF368-F7C3-4D2F-8D05-39AC95B335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3631E4-CB86-4895-9180-E239DC299941}"/>
              </a:ext>
            </a:extLst>
          </p:cNvPr>
          <p:cNvSpPr>
            <a:spLocks noGrp="1"/>
          </p:cNvSpPr>
          <p:nvPr>
            <p:ph type="dt" sz="half" idx="10"/>
          </p:nvPr>
        </p:nvSpPr>
        <p:spPr/>
        <p:txBody>
          <a:bodyPr/>
          <a:lstStyle/>
          <a:p>
            <a:fld id="{31316E1A-B948-4616-AB8E-44E44F246795}" type="datetimeFigureOut">
              <a:rPr lang="en-US" smtClean="0"/>
              <a:t>11/10/2020</a:t>
            </a:fld>
            <a:endParaRPr lang="en-US"/>
          </a:p>
        </p:txBody>
      </p:sp>
      <p:sp>
        <p:nvSpPr>
          <p:cNvPr id="5" name="Footer Placeholder 4">
            <a:extLst>
              <a:ext uri="{FF2B5EF4-FFF2-40B4-BE49-F238E27FC236}">
                <a16:creationId xmlns:a16="http://schemas.microsoft.com/office/drawing/2014/main" id="{31AE0533-F093-4491-A6B0-F5F041BE83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76EAC-5FC2-44C2-98E8-E6826B1AECDB}"/>
              </a:ext>
            </a:extLst>
          </p:cNvPr>
          <p:cNvSpPr>
            <a:spLocks noGrp="1"/>
          </p:cNvSpPr>
          <p:nvPr>
            <p:ph type="sldNum" sz="quarter" idx="12"/>
          </p:nvPr>
        </p:nvSpPr>
        <p:spPr/>
        <p:txBody>
          <a:bodyPr/>
          <a:lstStyle/>
          <a:p>
            <a:fld id="{8A3A59A5-07C8-4A21-AE10-F1589AACF567}" type="slidenum">
              <a:rPr lang="en-US" smtClean="0"/>
              <a:t>‹#›</a:t>
            </a:fld>
            <a:endParaRPr lang="en-US"/>
          </a:p>
        </p:txBody>
      </p:sp>
    </p:spTree>
    <p:extLst>
      <p:ext uri="{BB962C8B-B14F-4D97-AF65-F5344CB8AC3E}">
        <p14:creationId xmlns:p14="http://schemas.microsoft.com/office/powerpoint/2010/main" val="2610884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DE15C-DF6A-47D1-8BAB-E4E1C07578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F41C8E-D84C-4485-88B8-0CB3DADA89B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3180FC-719B-410E-937A-72656C2B951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7B1C17-2C0B-4F0D-8C00-1512E0FB15C2}"/>
              </a:ext>
            </a:extLst>
          </p:cNvPr>
          <p:cNvSpPr>
            <a:spLocks noGrp="1"/>
          </p:cNvSpPr>
          <p:nvPr>
            <p:ph type="dt" sz="half" idx="10"/>
          </p:nvPr>
        </p:nvSpPr>
        <p:spPr/>
        <p:txBody>
          <a:bodyPr/>
          <a:lstStyle/>
          <a:p>
            <a:fld id="{31316E1A-B948-4616-AB8E-44E44F246795}" type="datetimeFigureOut">
              <a:rPr lang="en-US" smtClean="0"/>
              <a:t>11/10/2020</a:t>
            </a:fld>
            <a:endParaRPr lang="en-US"/>
          </a:p>
        </p:txBody>
      </p:sp>
      <p:sp>
        <p:nvSpPr>
          <p:cNvPr id="6" name="Footer Placeholder 5">
            <a:extLst>
              <a:ext uri="{FF2B5EF4-FFF2-40B4-BE49-F238E27FC236}">
                <a16:creationId xmlns:a16="http://schemas.microsoft.com/office/drawing/2014/main" id="{AE893106-77DC-4B6E-9B9A-A35C67EF38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77BADE-9CC8-4E3E-BD33-86FBCF42512F}"/>
              </a:ext>
            </a:extLst>
          </p:cNvPr>
          <p:cNvSpPr>
            <a:spLocks noGrp="1"/>
          </p:cNvSpPr>
          <p:nvPr>
            <p:ph type="sldNum" sz="quarter" idx="12"/>
          </p:nvPr>
        </p:nvSpPr>
        <p:spPr/>
        <p:txBody>
          <a:bodyPr/>
          <a:lstStyle/>
          <a:p>
            <a:fld id="{8A3A59A5-07C8-4A21-AE10-F1589AACF567}" type="slidenum">
              <a:rPr lang="en-US" smtClean="0"/>
              <a:t>‹#›</a:t>
            </a:fld>
            <a:endParaRPr lang="en-US"/>
          </a:p>
        </p:txBody>
      </p:sp>
    </p:spTree>
    <p:extLst>
      <p:ext uri="{BB962C8B-B14F-4D97-AF65-F5344CB8AC3E}">
        <p14:creationId xmlns:p14="http://schemas.microsoft.com/office/powerpoint/2010/main" val="2440737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58787-1B21-45AD-87B1-A8C898FC35D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0D08F2F-FB53-435E-81A3-93EE6BB2BE4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89B1874-58E2-41D4-87CA-84C2EC3D25A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95D8AC-1A05-4C05-B408-0002AB4E4F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66DEC30-D736-4006-8E57-ADBA371A63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B9AF67-EDDD-4942-9237-BB82495F0C6A}"/>
              </a:ext>
            </a:extLst>
          </p:cNvPr>
          <p:cNvSpPr>
            <a:spLocks noGrp="1"/>
          </p:cNvSpPr>
          <p:nvPr>
            <p:ph type="dt" sz="half" idx="10"/>
          </p:nvPr>
        </p:nvSpPr>
        <p:spPr/>
        <p:txBody>
          <a:bodyPr/>
          <a:lstStyle/>
          <a:p>
            <a:fld id="{31316E1A-B948-4616-AB8E-44E44F246795}" type="datetimeFigureOut">
              <a:rPr lang="en-US" smtClean="0"/>
              <a:t>11/10/2020</a:t>
            </a:fld>
            <a:endParaRPr lang="en-US"/>
          </a:p>
        </p:txBody>
      </p:sp>
      <p:sp>
        <p:nvSpPr>
          <p:cNvPr id="8" name="Footer Placeholder 7">
            <a:extLst>
              <a:ext uri="{FF2B5EF4-FFF2-40B4-BE49-F238E27FC236}">
                <a16:creationId xmlns:a16="http://schemas.microsoft.com/office/drawing/2014/main" id="{2B9B931A-B6C9-4933-909D-2A960BCF87F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92CEE19-0726-4AC3-9C0F-8F521953F75A}"/>
              </a:ext>
            </a:extLst>
          </p:cNvPr>
          <p:cNvSpPr>
            <a:spLocks noGrp="1"/>
          </p:cNvSpPr>
          <p:nvPr>
            <p:ph type="sldNum" sz="quarter" idx="12"/>
          </p:nvPr>
        </p:nvSpPr>
        <p:spPr/>
        <p:txBody>
          <a:bodyPr/>
          <a:lstStyle/>
          <a:p>
            <a:fld id="{8A3A59A5-07C8-4A21-AE10-F1589AACF567}" type="slidenum">
              <a:rPr lang="en-US" smtClean="0"/>
              <a:t>‹#›</a:t>
            </a:fld>
            <a:endParaRPr lang="en-US"/>
          </a:p>
        </p:txBody>
      </p:sp>
    </p:spTree>
    <p:extLst>
      <p:ext uri="{BB962C8B-B14F-4D97-AF65-F5344CB8AC3E}">
        <p14:creationId xmlns:p14="http://schemas.microsoft.com/office/powerpoint/2010/main" val="865001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48E1A-B64F-4B55-9B2C-F862F4B860F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D222D6-AFC6-4239-B276-63A613969E64}"/>
              </a:ext>
            </a:extLst>
          </p:cNvPr>
          <p:cNvSpPr>
            <a:spLocks noGrp="1"/>
          </p:cNvSpPr>
          <p:nvPr>
            <p:ph type="dt" sz="half" idx="10"/>
          </p:nvPr>
        </p:nvSpPr>
        <p:spPr/>
        <p:txBody>
          <a:bodyPr/>
          <a:lstStyle/>
          <a:p>
            <a:fld id="{31316E1A-B948-4616-AB8E-44E44F246795}" type="datetimeFigureOut">
              <a:rPr lang="en-US" smtClean="0"/>
              <a:t>11/10/2020</a:t>
            </a:fld>
            <a:endParaRPr lang="en-US"/>
          </a:p>
        </p:txBody>
      </p:sp>
      <p:sp>
        <p:nvSpPr>
          <p:cNvPr id="4" name="Footer Placeholder 3">
            <a:extLst>
              <a:ext uri="{FF2B5EF4-FFF2-40B4-BE49-F238E27FC236}">
                <a16:creationId xmlns:a16="http://schemas.microsoft.com/office/drawing/2014/main" id="{58B8304C-9F75-4152-BFBA-508F49B823C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202E4FB-83A5-467F-ADB4-F8CA05809608}"/>
              </a:ext>
            </a:extLst>
          </p:cNvPr>
          <p:cNvSpPr>
            <a:spLocks noGrp="1"/>
          </p:cNvSpPr>
          <p:nvPr>
            <p:ph type="sldNum" sz="quarter" idx="12"/>
          </p:nvPr>
        </p:nvSpPr>
        <p:spPr/>
        <p:txBody>
          <a:bodyPr/>
          <a:lstStyle/>
          <a:p>
            <a:fld id="{8A3A59A5-07C8-4A21-AE10-F1589AACF567}" type="slidenum">
              <a:rPr lang="en-US" smtClean="0"/>
              <a:t>‹#›</a:t>
            </a:fld>
            <a:endParaRPr lang="en-US"/>
          </a:p>
        </p:txBody>
      </p:sp>
    </p:spTree>
    <p:extLst>
      <p:ext uri="{BB962C8B-B14F-4D97-AF65-F5344CB8AC3E}">
        <p14:creationId xmlns:p14="http://schemas.microsoft.com/office/powerpoint/2010/main" val="2362266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8257077-EAA6-4EA0-8C13-4053B6FFC275}"/>
              </a:ext>
            </a:extLst>
          </p:cNvPr>
          <p:cNvSpPr>
            <a:spLocks noGrp="1"/>
          </p:cNvSpPr>
          <p:nvPr>
            <p:ph type="dt" sz="half" idx="10"/>
          </p:nvPr>
        </p:nvSpPr>
        <p:spPr/>
        <p:txBody>
          <a:bodyPr/>
          <a:lstStyle/>
          <a:p>
            <a:fld id="{31316E1A-B948-4616-AB8E-44E44F246795}" type="datetimeFigureOut">
              <a:rPr lang="en-US" smtClean="0"/>
              <a:t>11/10/2020</a:t>
            </a:fld>
            <a:endParaRPr lang="en-US"/>
          </a:p>
        </p:txBody>
      </p:sp>
      <p:sp>
        <p:nvSpPr>
          <p:cNvPr id="3" name="Footer Placeholder 2">
            <a:extLst>
              <a:ext uri="{FF2B5EF4-FFF2-40B4-BE49-F238E27FC236}">
                <a16:creationId xmlns:a16="http://schemas.microsoft.com/office/drawing/2014/main" id="{2631B9CF-5030-47B9-837B-7AF41642A08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12668E-E2E7-4167-AC20-628CE830AFF7}"/>
              </a:ext>
            </a:extLst>
          </p:cNvPr>
          <p:cNvSpPr>
            <a:spLocks noGrp="1"/>
          </p:cNvSpPr>
          <p:nvPr>
            <p:ph type="sldNum" sz="quarter" idx="12"/>
          </p:nvPr>
        </p:nvSpPr>
        <p:spPr/>
        <p:txBody>
          <a:bodyPr/>
          <a:lstStyle/>
          <a:p>
            <a:fld id="{8A3A59A5-07C8-4A21-AE10-F1589AACF567}" type="slidenum">
              <a:rPr lang="en-US" smtClean="0"/>
              <a:t>‹#›</a:t>
            </a:fld>
            <a:endParaRPr lang="en-US"/>
          </a:p>
        </p:txBody>
      </p:sp>
    </p:spTree>
    <p:extLst>
      <p:ext uri="{BB962C8B-B14F-4D97-AF65-F5344CB8AC3E}">
        <p14:creationId xmlns:p14="http://schemas.microsoft.com/office/powerpoint/2010/main" val="42878282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204D7-5782-45CB-A17C-FB3CB3BCE4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A0FFB7-52DB-4396-B438-A89E7B3FC3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CC2B8A-4011-429A-9984-DB27364FEB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A33C5D-4D5C-48E1-948C-BC81C75158DE}"/>
              </a:ext>
            </a:extLst>
          </p:cNvPr>
          <p:cNvSpPr>
            <a:spLocks noGrp="1"/>
          </p:cNvSpPr>
          <p:nvPr>
            <p:ph type="dt" sz="half" idx="10"/>
          </p:nvPr>
        </p:nvSpPr>
        <p:spPr/>
        <p:txBody>
          <a:bodyPr/>
          <a:lstStyle/>
          <a:p>
            <a:fld id="{31316E1A-B948-4616-AB8E-44E44F246795}" type="datetimeFigureOut">
              <a:rPr lang="en-US" smtClean="0"/>
              <a:t>11/10/2020</a:t>
            </a:fld>
            <a:endParaRPr lang="en-US"/>
          </a:p>
        </p:txBody>
      </p:sp>
      <p:sp>
        <p:nvSpPr>
          <p:cNvPr id="6" name="Footer Placeholder 5">
            <a:extLst>
              <a:ext uri="{FF2B5EF4-FFF2-40B4-BE49-F238E27FC236}">
                <a16:creationId xmlns:a16="http://schemas.microsoft.com/office/drawing/2014/main" id="{48FF6457-F2F5-4E87-B6D8-2A8E6AECD3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D9A775C-CFA7-412C-B062-8F4FFB96017F}"/>
              </a:ext>
            </a:extLst>
          </p:cNvPr>
          <p:cNvSpPr>
            <a:spLocks noGrp="1"/>
          </p:cNvSpPr>
          <p:nvPr>
            <p:ph type="sldNum" sz="quarter" idx="12"/>
          </p:nvPr>
        </p:nvSpPr>
        <p:spPr/>
        <p:txBody>
          <a:bodyPr/>
          <a:lstStyle/>
          <a:p>
            <a:fld id="{8A3A59A5-07C8-4A21-AE10-F1589AACF567}" type="slidenum">
              <a:rPr lang="en-US" smtClean="0"/>
              <a:t>‹#›</a:t>
            </a:fld>
            <a:endParaRPr lang="en-US"/>
          </a:p>
        </p:txBody>
      </p:sp>
    </p:spTree>
    <p:extLst>
      <p:ext uri="{BB962C8B-B14F-4D97-AF65-F5344CB8AC3E}">
        <p14:creationId xmlns:p14="http://schemas.microsoft.com/office/powerpoint/2010/main" val="2971701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3C1FB-16D7-4991-81C9-93A1B4BD90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AB1CEF3-6091-4A18-AD6A-933883ABC1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5345B8-E88A-4546-96A8-E5CAC17691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A0D0A74-9ABC-4539-84B4-1D840B5B895D}"/>
              </a:ext>
            </a:extLst>
          </p:cNvPr>
          <p:cNvSpPr>
            <a:spLocks noGrp="1"/>
          </p:cNvSpPr>
          <p:nvPr>
            <p:ph type="dt" sz="half" idx="10"/>
          </p:nvPr>
        </p:nvSpPr>
        <p:spPr/>
        <p:txBody>
          <a:bodyPr/>
          <a:lstStyle/>
          <a:p>
            <a:fld id="{31316E1A-B948-4616-AB8E-44E44F246795}" type="datetimeFigureOut">
              <a:rPr lang="en-US" smtClean="0"/>
              <a:t>11/10/2020</a:t>
            </a:fld>
            <a:endParaRPr lang="en-US"/>
          </a:p>
        </p:txBody>
      </p:sp>
      <p:sp>
        <p:nvSpPr>
          <p:cNvPr id="6" name="Footer Placeholder 5">
            <a:extLst>
              <a:ext uri="{FF2B5EF4-FFF2-40B4-BE49-F238E27FC236}">
                <a16:creationId xmlns:a16="http://schemas.microsoft.com/office/drawing/2014/main" id="{8F0D71B3-7131-407D-9068-6361956320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D24629-0BCE-4342-8194-C6F48B88F5AF}"/>
              </a:ext>
            </a:extLst>
          </p:cNvPr>
          <p:cNvSpPr>
            <a:spLocks noGrp="1"/>
          </p:cNvSpPr>
          <p:nvPr>
            <p:ph type="sldNum" sz="quarter" idx="12"/>
          </p:nvPr>
        </p:nvSpPr>
        <p:spPr/>
        <p:txBody>
          <a:bodyPr/>
          <a:lstStyle/>
          <a:p>
            <a:fld id="{8A3A59A5-07C8-4A21-AE10-F1589AACF567}" type="slidenum">
              <a:rPr lang="en-US" smtClean="0"/>
              <a:t>‹#›</a:t>
            </a:fld>
            <a:endParaRPr lang="en-US"/>
          </a:p>
        </p:txBody>
      </p:sp>
    </p:spTree>
    <p:extLst>
      <p:ext uri="{BB962C8B-B14F-4D97-AF65-F5344CB8AC3E}">
        <p14:creationId xmlns:p14="http://schemas.microsoft.com/office/powerpoint/2010/main" val="2568556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2C1599-F2A1-4EB5-BFD7-300FAF513F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B9893B-3C49-4DFA-B504-C0A2583A42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2F68CA-DD5B-4D2A-A337-F637DB83EE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16E1A-B948-4616-AB8E-44E44F246795}" type="datetimeFigureOut">
              <a:rPr lang="en-US" smtClean="0"/>
              <a:t>11/10/2020</a:t>
            </a:fld>
            <a:endParaRPr lang="en-US"/>
          </a:p>
        </p:txBody>
      </p:sp>
      <p:sp>
        <p:nvSpPr>
          <p:cNvPr id="5" name="Footer Placeholder 4">
            <a:extLst>
              <a:ext uri="{FF2B5EF4-FFF2-40B4-BE49-F238E27FC236}">
                <a16:creationId xmlns:a16="http://schemas.microsoft.com/office/drawing/2014/main" id="{4CB5CAE9-8535-4733-918C-B07C7AAA85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06A783-FCE6-4080-8D6F-FE23FFDEF5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3A59A5-07C8-4A21-AE10-F1589AACF567}" type="slidenum">
              <a:rPr lang="en-US" smtClean="0"/>
              <a:t>‹#›</a:t>
            </a:fld>
            <a:endParaRPr lang="en-US"/>
          </a:p>
        </p:txBody>
      </p:sp>
    </p:spTree>
    <p:extLst>
      <p:ext uri="{BB962C8B-B14F-4D97-AF65-F5344CB8AC3E}">
        <p14:creationId xmlns:p14="http://schemas.microsoft.com/office/powerpoint/2010/main" val="32895873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1.png"/><Relationship Id="rId4" Type="http://schemas.openxmlformats.org/officeDocument/2006/relationships/hyperlink" Target="https://www.surveymonkey.com/r/ZB92CJP"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C2AF0834-9260-4F71-9A73-FE5C506ED112}"/>
              </a:ext>
            </a:extLst>
          </p:cNvPr>
          <p:cNvSpPr>
            <a:spLocks noGrp="1"/>
          </p:cNvSpPr>
          <p:nvPr>
            <p:ph type="subTitle" idx="1"/>
          </p:nvPr>
        </p:nvSpPr>
        <p:spPr>
          <a:xfrm>
            <a:off x="4439633" y="4518923"/>
            <a:ext cx="3312734" cy="1141851"/>
          </a:xfrm>
          <a:noFill/>
        </p:spPr>
        <p:txBody>
          <a:bodyPr>
            <a:normAutofit/>
          </a:bodyPr>
          <a:lstStyle/>
          <a:p>
            <a:r>
              <a:rPr lang="en-US" sz="2800" dirty="0">
                <a:solidFill>
                  <a:srgbClr val="080808"/>
                </a:solidFill>
              </a:rPr>
              <a:t>A RAFT Presentation</a:t>
            </a:r>
          </a:p>
        </p:txBody>
      </p:sp>
      <p:sp>
        <p:nvSpPr>
          <p:cNvPr id="2" name="Title 1">
            <a:extLst>
              <a:ext uri="{FF2B5EF4-FFF2-40B4-BE49-F238E27FC236}">
                <a16:creationId xmlns:a16="http://schemas.microsoft.com/office/drawing/2014/main" id="{174B5C27-1F34-4746-8660-27C574570451}"/>
              </a:ext>
            </a:extLst>
          </p:cNvPr>
          <p:cNvSpPr>
            <a:spLocks noGrp="1"/>
          </p:cNvSpPr>
          <p:nvPr>
            <p:ph type="ctrTitle"/>
          </p:nvPr>
        </p:nvSpPr>
        <p:spPr>
          <a:xfrm>
            <a:off x="3204642" y="2353641"/>
            <a:ext cx="5782716" cy="2150719"/>
          </a:xfrm>
          <a:noFill/>
        </p:spPr>
        <p:txBody>
          <a:bodyPr anchor="ctr">
            <a:normAutofit/>
          </a:bodyPr>
          <a:lstStyle/>
          <a:p>
            <a:r>
              <a:rPr lang="en-US" sz="3600">
                <a:solidFill>
                  <a:srgbClr val="080808"/>
                </a:solidFill>
              </a:rPr>
              <a:t>Dementia Caregiver Stress</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Audio 3">
            <a:hlinkClick r:id="" action="ppaction://media"/>
            <a:extLst>
              <a:ext uri="{FF2B5EF4-FFF2-40B4-BE49-F238E27FC236}">
                <a16:creationId xmlns:a16="http://schemas.microsoft.com/office/drawing/2014/main" id="{A2048229-C231-470F-8F90-BDB0F76D26B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920585846"/>
      </p:ext>
    </p:extLst>
  </p:cSld>
  <p:clrMapOvr>
    <a:masterClrMapping/>
  </p:clrMapOvr>
  <mc:AlternateContent xmlns:mc="http://schemas.openxmlformats.org/markup-compatibility/2006" xmlns:p14="http://schemas.microsoft.com/office/powerpoint/2010/main">
    <mc:Choice Requires="p14">
      <p:transition spd="slow" p14:dur="2000" advTm="12973"/>
    </mc:Choice>
    <mc:Fallback xmlns="">
      <p:transition spd="slow" advTm="1297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34E29BD3-7CE2-40A0-BA8D-C5E332126829}"/>
              </a:ext>
            </a:extLst>
          </p:cNvPr>
          <p:cNvSpPr>
            <a:spLocks noGrp="1"/>
          </p:cNvSpPr>
          <p:nvPr>
            <p:ph idx="1"/>
          </p:nvPr>
        </p:nvSpPr>
        <p:spPr>
          <a:xfrm>
            <a:off x="2880360" y="1036320"/>
            <a:ext cx="6227064" cy="5017008"/>
          </a:xfrm>
        </p:spPr>
        <p:txBody>
          <a:bodyPr>
            <a:normAutofit/>
          </a:bodyPr>
          <a:lstStyle/>
          <a:p>
            <a:pPr lvl="0"/>
            <a:r>
              <a:rPr lang="en-US" sz="2000" b="1" dirty="0"/>
              <a:t>Know you’re doing your best.</a:t>
            </a:r>
            <a:endParaRPr lang="en-US" sz="2000" dirty="0"/>
          </a:p>
          <a:p>
            <a:pPr marL="0" indent="0">
              <a:buNone/>
            </a:pPr>
            <a:r>
              <a:rPr lang="en-US" sz="2000" dirty="0"/>
              <a:t>Remember the care you provide makes an impact and difference and that you’re doing the best you can.  You may feel guilty you can’t do more but it’s care nonetheless.  No matter how care is delivered you can make sure that the person living with dementia is well cared for and safe.  </a:t>
            </a:r>
          </a:p>
          <a:p>
            <a:pPr lvl="0"/>
            <a:r>
              <a:rPr lang="en-US" sz="2000" b="1" dirty="0"/>
              <a:t>Visit your doctor regularly.</a:t>
            </a:r>
            <a:endParaRPr lang="en-US" sz="2000" dirty="0"/>
          </a:p>
          <a:p>
            <a:pPr marL="0" indent="0">
              <a:buNone/>
            </a:pPr>
            <a:r>
              <a:rPr lang="en-US" sz="2000" dirty="0"/>
              <a:t>Take time to manage your own health.  Have regular check ups and pay attention to exhaustion, stress, sleeplessness or changes in your appetite or behavior. </a:t>
            </a:r>
          </a:p>
          <a:p>
            <a:endParaRPr lang="en-US" sz="2000" dirty="0"/>
          </a:p>
        </p:txBody>
      </p:sp>
      <p:pic>
        <p:nvPicPr>
          <p:cNvPr id="2" name="Audio 1">
            <a:hlinkClick r:id="" action="ppaction://media"/>
            <a:extLst>
              <a:ext uri="{FF2B5EF4-FFF2-40B4-BE49-F238E27FC236}">
                <a16:creationId xmlns:a16="http://schemas.microsoft.com/office/drawing/2014/main" id="{7482A2FD-B48E-4E6F-BE5C-EA0E749B449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561091881"/>
      </p:ext>
    </p:extLst>
  </p:cSld>
  <p:clrMapOvr>
    <a:masterClrMapping/>
  </p:clrMapOvr>
  <mc:AlternateContent xmlns:mc="http://schemas.openxmlformats.org/markup-compatibility/2006" xmlns:p14="http://schemas.microsoft.com/office/powerpoint/2010/main">
    <mc:Choice Requires="p14">
      <p:transition spd="slow" p14:dur="2000" advTm="21183"/>
    </mc:Choice>
    <mc:Fallback xmlns="">
      <p:transition spd="slow" advTm="211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10">
            <a:extLst>
              <a:ext uri="{FF2B5EF4-FFF2-40B4-BE49-F238E27FC236}">
                <a16:creationId xmlns:a16="http://schemas.microsoft.com/office/drawing/2014/main" id="{D5B339F4-93B9-4E04-9721-143AD6782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12">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0"/>
            <a:ext cx="7147352" cy="5777808"/>
            <a:chOff x="329184" y="1"/>
            <a:chExt cx="524256" cy="5777808"/>
          </a:xfrm>
        </p:grpSpPr>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9" name="Rectangle 14">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Rectangle 16">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CDBCB21-1F93-46B5-BF1F-6DB02EC5ED38}"/>
              </a:ext>
            </a:extLst>
          </p:cNvPr>
          <p:cNvSpPr>
            <a:spLocks noGrp="1"/>
          </p:cNvSpPr>
          <p:nvPr>
            <p:ph type="title"/>
          </p:nvPr>
        </p:nvSpPr>
        <p:spPr>
          <a:xfrm>
            <a:off x="1524000" y="1231961"/>
            <a:ext cx="9144000" cy="2387600"/>
          </a:xfrm>
        </p:spPr>
        <p:txBody>
          <a:bodyPr vert="horz" lIns="91440" tIns="45720" rIns="91440" bIns="45720" rtlCol="0" anchor="b">
            <a:normAutofit/>
          </a:bodyPr>
          <a:lstStyle/>
          <a:p>
            <a:pPr algn="ctr"/>
            <a:r>
              <a:rPr lang="en-US" sz="6000" kern="1200">
                <a:solidFill>
                  <a:schemeClr val="tx1"/>
                </a:solidFill>
                <a:latin typeface="+mj-lt"/>
                <a:ea typeface="+mj-ea"/>
                <a:cs typeface="+mj-cs"/>
              </a:rPr>
              <a:t>Sources</a:t>
            </a:r>
          </a:p>
        </p:txBody>
      </p:sp>
      <p:sp>
        <p:nvSpPr>
          <p:cNvPr id="6" name="TextBox 5">
            <a:extLst>
              <a:ext uri="{FF2B5EF4-FFF2-40B4-BE49-F238E27FC236}">
                <a16:creationId xmlns:a16="http://schemas.microsoft.com/office/drawing/2014/main" id="{683ECBFC-30A9-40FC-B515-BB2331D26EB3}"/>
              </a:ext>
            </a:extLst>
          </p:cNvPr>
          <p:cNvSpPr txBox="1"/>
          <p:nvPr/>
        </p:nvSpPr>
        <p:spPr>
          <a:xfrm>
            <a:off x="1524000" y="3803712"/>
            <a:ext cx="9144000" cy="1563686"/>
          </a:xfrm>
          <a:prstGeom prst="rect">
            <a:avLst/>
          </a:prstGeom>
        </p:spPr>
        <p:txBody>
          <a:bodyPr vert="horz" lIns="91440" tIns="45720" rIns="91440" bIns="45720" rtlCol="0">
            <a:normAutofit/>
          </a:bodyPr>
          <a:lstStyle/>
          <a:p>
            <a:pPr algn="ctr">
              <a:lnSpc>
                <a:spcPct val="90000"/>
              </a:lnSpc>
              <a:spcBef>
                <a:spcPts val="1000"/>
              </a:spcBef>
            </a:pPr>
            <a:r>
              <a:rPr lang="en-US" sz="2400" kern="1200">
                <a:solidFill>
                  <a:schemeClr val="tx1"/>
                </a:solidFill>
                <a:latin typeface="+mn-lt"/>
                <a:ea typeface="+mn-ea"/>
                <a:cs typeface="+mn-cs"/>
              </a:rPr>
              <a:t>Caregiver Stress, Alzheimer’s Association</a:t>
            </a:r>
          </a:p>
        </p:txBody>
      </p:sp>
      <p:pic>
        <p:nvPicPr>
          <p:cNvPr id="3" name="Audio 2">
            <a:hlinkClick r:id="" action="ppaction://media"/>
            <a:extLst>
              <a:ext uri="{FF2B5EF4-FFF2-40B4-BE49-F238E27FC236}">
                <a16:creationId xmlns:a16="http://schemas.microsoft.com/office/drawing/2014/main" id="{1C61B66D-DE3B-482F-AC02-14F2E78768C6}"/>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215249459"/>
      </p:ext>
    </p:extLst>
  </p:cSld>
  <p:clrMapOvr>
    <a:masterClrMapping/>
  </p:clrMapOvr>
  <mc:AlternateContent xmlns:mc="http://schemas.openxmlformats.org/markup-compatibility/2006" xmlns:p14="http://schemas.microsoft.com/office/powerpoint/2010/main">
    <mc:Choice Requires="p14">
      <p:transition spd="slow" p14:dur="2000" advTm="3331"/>
    </mc:Choice>
    <mc:Fallback xmlns="">
      <p:transition spd="slow" advTm="33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9CF8C-9A19-4201-8ACE-1586272FA863}"/>
              </a:ext>
            </a:extLst>
          </p:cNvPr>
          <p:cNvSpPr>
            <a:spLocks noGrp="1"/>
          </p:cNvSpPr>
          <p:nvPr>
            <p:ph type="title"/>
          </p:nvPr>
        </p:nvSpPr>
        <p:spPr>
          <a:xfrm>
            <a:off x="795338" y="1566473"/>
            <a:ext cx="10601325" cy="2166723"/>
          </a:xfrm>
        </p:spPr>
        <p:txBody>
          <a:bodyPr vert="horz" lIns="91440" tIns="45720" rIns="91440" bIns="45720" rtlCol="0" anchor="b">
            <a:normAutofit/>
          </a:bodyPr>
          <a:lstStyle/>
          <a:p>
            <a:pPr algn="ctr"/>
            <a:r>
              <a:rPr lang="en-US" sz="5400" kern="1200" dirty="0">
                <a:solidFill>
                  <a:schemeClr val="tx1"/>
                </a:solidFill>
                <a:latin typeface="+mj-lt"/>
                <a:ea typeface="+mj-ea"/>
                <a:cs typeface="+mj-cs"/>
              </a:rPr>
              <a:t>Thanks for joining us!</a:t>
            </a:r>
          </a:p>
        </p:txBody>
      </p:sp>
      <p:sp>
        <p:nvSpPr>
          <p:cNvPr id="3" name="Content Placeholder 2">
            <a:extLst>
              <a:ext uri="{FF2B5EF4-FFF2-40B4-BE49-F238E27FC236}">
                <a16:creationId xmlns:a16="http://schemas.microsoft.com/office/drawing/2014/main" id="{0819EEE6-1838-43B1-A3F1-03004D57F25B}"/>
              </a:ext>
            </a:extLst>
          </p:cNvPr>
          <p:cNvSpPr>
            <a:spLocks noGrp="1"/>
          </p:cNvSpPr>
          <p:nvPr>
            <p:ph idx="1"/>
          </p:nvPr>
        </p:nvSpPr>
        <p:spPr>
          <a:xfrm>
            <a:off x="795338" y="4092320"/>
            <a:ext cx="10601325" cy="1144884"/>
          </a:xfrm>
        </p:spPr>
        <p:txBody>
          <a:bodyPr vert="horz" lIns="91440" tIns="45720" rIns="91440" bIns="45720" rtlCol="0">
            <a:normAutofit/>
          </a:bodyPr>
          <a:lstStyle/>
          <a:p>
            <a:pPr marL="0" indent="0" algn="ctr">
              <a:buNone/>
            </a:pPr>
            <a:r>
              <a:rPr lang="en-US" sz="2400" kern="1200" dirty="0">
                <a:solidFill>
                  <a:schemeClr val="tx1"/>
                </a:solidFill>
                <a:latin typeface="+mn-lt"/>
                <a:ea typeface="+mn-ea"/>
                <a:cs typeface="+mn-cs"/>
              </a:rPr>
              <a:t>Please take a moment to complete our survey. We appreciate your feedback.</a:t>
            </a:r>
          </a:p>
          <a:p>
            <a:pPr marL="0" indent="0" algn="ctr">
              <a:buNone/>
            </a:pPr>
            <a:r>
              <a:rPr lang="en-US" u="sng" dirty="0">
                <a:hlinkClick r:id="rId4"/>
              </a:rPr>
              <a:t>https://www.surveymonkey.com/r/ZB92CJP</a:t>
            </a:r>
            <a:endParaRPr lang="en-US" dirty="0"/>
          </a:p>
          <a:p>
            <a:pPr marL="0" indent="0" algn="ctr">
              <a:buNone/>
            </a:pPr>
            <a:endParaRPr lang="en-US" sz="2400" kern="1200" dirty="0">
              <a:solidFill>
                <a:schemeClr val="tx1"/>
              </a:solidFill>
              <a:latin typeface="+mn-lt"/>
              <a:ea typeface="+mn-ea"/>
              <a:cs typeface="+mn-cs"/>
            </a:endParaRPr>
          </a:p>
        </p:txBody>
      </p:sp>
      <p:pic>
        <p:nvPicPr>
          <p:cNvPr id="4" name="Audio 3">
            <a:hlinkClick r:id="" action="ppaction://media"/>
            <a:extLst>
              <a:ext uri="{FF2B5EF4-FFF2-40B4-BE49-F238E27FC236}">
                <a16:creationId xmlns:a16="http://schemas.microsoft.com/office/drawing/2014/main" id="{8108C469-4CF8-478D-8203-6B8F88C6E5D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100724988"/>
      </p:ext>
    </p:extLst>
  </p:cSld>
  <p:clrMapOvr>
    <a:masterClrMapping/>
  </p:clrMapOvr>
  <mc:AlternateContent xmlns:mc="http://schemas.openxmlformats.org/markup-compatibility/2006" xmlns:p14="http://schemas.microsoft.com/office/powerpoint/2010/main">
    <mc:Choice Requires="p14">
      <p:transition spd="slow" p14:dur="2000" advTm="16838"/>
    </mc:Choice>
    <mc:Fallback xmlns="">
      <p:transition spd="slow" advTm="168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F2DFC-9FBD-4439-9B43-C185C6BF1B85}"/>
              </a:ext>
            </a:extLst>
          </p:cNvPr>
          <p:cNvSpPr>
            <a:spLocks noGrp="1"/>
          </p:cNvSpPr>
          <p:nvPr>
            <p:ph type="ctrTitle"/>
          </p:nvPr>
        </p:nvSpPr>
        <p:spPr/>
        <p:txBody>
          <a:bodyPr/>
          <a:lstStyle/>
          <a:p>
            <a:r>
              <a:rPr lang="en-US" dirty="0"/>
              <a:t>Define Dementia: </a:t>
            </a:r>
          </a:p>
        </p:txBody>
      </p:sp>
      <p:sp>
        <p:nvSpPr>
          <p:cNvPr id="3" name="Subtitle 2">
            <a:extLst>
              <a:ext uri="{FF2B5EF4-FFF2-40B4-BE49-F238E27FC236}">
                <a16:creationId xmlns:a16="http://schemas.microsoft.com/office/drawing/2014/main" id="{6BF84B96-B098-41C3-8FA9-39339CE8BFAE}"/>
              </a:ext>
            </a:extLst>
          </p:cNvPr>
          <p:cNvSpPr>
            <a:spLocks noGrp="1"/>
          </p:cNvSpPr>
          <p:nvPr>
            <p:ph type="subTitle" idx="1"/>
          </p:nvPr>
        </p:nvSpPr>
        <p:spPr/>
        <p:txBody>
          <a:bodyPr>
            <a:normAutofit/>
          </a:bodyPr>
          <a:lstStyle/>
          <a:p>
            <a:r>
              <a:rPr lang="en-US" sz="3600" dirty="0">
                <a:solidFill>
                  <a:srgbClr val="0070C0"/>
                </a:solidFill>
              </a:rPr>
              <a:t>Umbrella term to describe memory loss. </a:t>
            </a:r>
          </a:p>
        </p:txBody>
      </p:sp>
      <p:pic>
        <p:nvPicPr>
          <p:cNvPr id="8" name="Audio 7">
            <a:hlinkClick r:id="" action="ppaction://media"/>
            <a:extLst>
              <a:ext uri="{FF2B5EF4-FFF2-40B4-BE49-F238E27FC236}">
                <a16:creationId xmlns:a16="http://schemas.microsoft.com/office/drawing/2014/main" id="{AFA1A345-3DF5-421B-ABE7-8C6B4573637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185133628"/>
      </p:ext>
    </p:extLst>
  </p:cSld>
  <p:clrMapOvr>
    <a:masterClrMapping/>
  </p:clrMapOvr>
  <mc:AlternateContent xmlns:mc="http://schemas.openxmlformats.org/markup-compatibility/2006" xmlns:p14="http://schemas.microsoft.com/office/powerpoint/2010/main">
    <mc:Choice Requires="p14">
      <p:transition spd="slow" p14:dur="2000" advTm="17605"/>
    </mc:Choice>
    <mc:Fallback xmlns="">
      <p:transition spd="slow" advTm="176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05545017-2445-4AB3-95A6-48F17C802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1" name="Freeform: Shape 10">
              <a:extLst>
                <a:ext uri="{FF2B5EF4-FFF2-40B4-BE49-F238E27FC236}">
                  <a16:creationId xmlns:a16="http://schemas.microsoft.com/office/drawing/2014/main" id="{F3B5D580-007D-4215-A10B-C8CF12EE02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4228C19-035F-4E8E-BAFD-56EC684B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0D7C81-A1BE-4720-A66D-AEF9A11A54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BF18FEE-BE44-4F4A-AA4E-EC795CB0B9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46F0C0AA-669C-4019-A5DD-00678A8258E3}"/>
              </a:ext>
            </a:extLst>
          </p:cNvPr>
          <p:cNvSpPr>
            <a:spLocks noGrp="1"/>
          </p:cNvSpPr>
          <p:nvPr>
            <p:ph idx="1"/>
          </p:nvPr>
        </p:nvSpPr>
        <p:spPr>
          <a:xfrm>
            <a:off x="3050412" y="2979336"/>
            <a:ext cx="8582264" cy="2430864"/>
          </a:xfrm>
        </p:spPr>
        <p:txBody>
          <a:bodyPr anchor="t">
            <a:normAutofit/>
          </a:bodyPr>
          <a:lstStyle/>
          <a:p>
            <a:pPr marL="0" indent="0">
              <a:buNone/>
            </a:pPr>
            <a:r>
              <a:rPr lang="en-US" sz="3200" b="1" dirty="0">
                <a:solidFill>
                  <a:schemeClr val="tx2"/>
                </a:solidFill>
              </a:rPr>
              <a:t>Impacts all areas of life: </a:t>
            </a:r>
            <a:r>
              <a:rPr lang="en-US" sz="3200" dirty="0">
                <a:solidFill>
                  <a:schemeClr val="tx2"/>
                </a:solidFill>
              </a:rPr>
              <a:t>care, socialization, interactions.  Reliant on others as it’s progressive.</a:t>
            </a:r>
          </a:p>
          <a:p>
            <a:pPr marL="0" indent="0">
              <a:buNone/>
            </a:pPr>
            <a:endParaRPr lang="en-US" sz="2000" dirty="0">
              <a:solidFill>
                <a:schemeClr val="tx2"/>
              </a:solidFill>
            </a:endParaRPr>
          </a:p>
        </p:txBody>
      </p:sp>
      <p:grpSp>
        <p:nvGrpSpPr>
          <p:cNvPr id="16" name="Group 15">
            <a:extLst>
              <a:ext uri="{FF2B5EF4-FFF2-40B4-BE49-F238E27FC236}">
                <a16:creationId xmlns:a16="http://schemas.microsoft.com/office/drawing/2014/main" id="{06B7259D-F2AD-42FE-B984-6D1D74321C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4" y="3658536"/>
            <a:ext cx="3655725" cy="2743201"/>
            <a:chOff x="-305" y="-1"/>
            <a:chExt cx="3832880" cy="2876136"/>
          </a:xfrm>
        </p:grpSpPr>
        <p:sp>
          <p:nvSpPr>
            <p:cNvPr id="17" name="Freeform: Shape 16">
              <a:extLst>
                <a:ext uri="{FF2B5EF4-FFF2-40B4-BE49-F238E27FC236}">
                  <a16:creationId xmlns:a16="http://schemas.microsoft.com/office/drawing/2014/main" id="{9E5C38C6-2516-45D1-ADFC-3F59F8E34A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6C274C95-E7A7-401D-A8F5-FFF5EB9291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1D598C3-55D0-44FB-8766-A89B34B317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9EBC5C7-E54F-42F3-93F0-75AAC99FF9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Audio 8">
            <a:hlinkClick r:id="" action="ppaction://media"/>
            <a:extLst>
              <a:ext uri="{FF2B5EF4-FFF2-40B4-BE49-F238E27FC236}">
                <a16:creationId xmlns:a16="http://schemas.microsoft.com/office/drawing/2014/main" id="{6A684365-C574-4FB3-A028-F00FABBD586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043923531"/>
      </p:ext>
    </p:extLst>
  </p:cSld>
  <p:clrMapOvr>
    <a:masterClrMapping/>
  </p:clrMapOvr>
  <mc:AlternateContent xmlns:mc="http://schemas.openxmlformats.org/markup-compatibility/2006" xmlns:p14="http://schemas.microsoft.com/office/powerpoint/2010/main">
    <mc:Choice Requires="p14">
      <p:transition spd="slow" p14:dur="2000" advTm="42543"/>
    </mc:Choice>
    <mc:Fallback xmlns="">
      <p:transition spd="slow" advTm="425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36"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949D55-BCE3-4F4D-A775-BDCF4370FDC4}"/>
              </a:ext>
            </a:extLst>
          </p:cNvPr>
          <p:cNvSpPr>
            <a:spLocks noGrp="1"/>
          </p:cNvSpPr>
          <p:nvPr>
            <p:ph type="title"/>
          </p:nvPr>
        </p:nvSpPr>
        <p:spPr>
          <a:xfrm>
            <a:off x="649224" y="960120"/>
            <a:ext cx="3867912" cy="4169664"/>
          </a:xfrm>
        </p:spPr>
        <p:txBody>
          <a:bodyPr>
            <a:normAutofit/>
          </a:bodyPr>
          <a:lstStyle/>
          <a:p>
            <a:pPr algn="r"/>
            <a:r>
              <a:rPr lang="en-US"/>
              <a:t>10 SIGNS OF CAREGIVER STRESS</a:t>
            </a:r>
            <a:br>
              <a:rPr lang="en-US"/>
            </a:br>
            <a:endParaRPr lang="en-US"/>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47768D9-5B42-4061-B581-0AF34D30F209}"/>
              </a:ext>
            </a:extLst>
          </p:cNvPr>
          <p:cNvSpPr>
            <a:spLocks noGrp="1"/>
          </p:cNvSpPr>
          <p:nvPr>
            <p:ph idx="1"/>
          </p:nvPr>
        </p:nvSpPr>
        <p:spPr>
          <a:xfrm>
            <a:off x="4983480" y="960120"/>
            <a:ext cx="5513832" cy="4169664"/>
          </a:xfrm>
        </p:spPr>
        <p:txBody>
          <a:bodyPr anchor="ctr">
            <a:normAutofit/>
          </a:bodyPr>
          <a:lstStyle/>
          <a:p>
            <a:pPr lvl="0"/>
            <a:r>
              <a:rPr lang="en-US" sz="2200" b="1"/>
              <a:t>Denial</a:t>
            </a:r>
            <a:r>
              <a:rPr lang="en-US" sz="2200"/>
              <a:t> about dementia and the impact on the diagnosed person AND family. “I know mom is going to get better”.</a:t>
            </a:r>
          </a:p>
          <a:p>
            <a:pPr lvl="0"/>
            <a:r>
              <a:rPr lang="en-US" sz="2200" b="1"/>
              <a:t>Anger</a:t>
            </a:r>
            <a:r>
              <a:rPr lang="en-US" sz="2200"/>
              <a:t> at the person with dementia.  Frustration that they can’t do what they once did.  “He knows how to get dressed-he’s just being stubborn”</a:t>
            </a:r>
          </a:p>
          <a:p>
            <a:pPr lvl="0"/>
            <a:r>
              <a:rPr lang="en-US" sz="2200" b="1"/>
              <a:t>Anxiety</a:t>
            </a:r>
            <a:r>
              <a:rPr lang="en-US" sz="2200"/>
              <a:t> about the unknown future.  “What happens when he needs more care than I can provide?”</a:t>
            </a:r>
          </a:p>
          <a:p>
            <a:r>
              <a:rPr lang="en-US" sz="2200" b="1"/>
              <a:t>Depression</a:t>
            </a:r>
            <a:r>
              <a:rPr lang="en-US" sz="2200"/>
              <a:t> that affects your ability to cope.  “I just don’t care anymore”.</a:t>
            </a:r>
          </a:p>
          <a:p>
            <a:endParaRPr lang="en-US" sz="2200"/>
          </a:p>
        </p:txBody>
      </p:sp>
      <p:pic>
        <p:nvPicPr>
          <p:cNvPr id="8" name="Audio 7">
            <a:hlinkClick r:id="" action="ppaction://media"/>
            <a:extLst>
              <a:ext uri="{FF2B5EF4-FFF2-40B4-BE49-F238E27FC236}">
                <a16:creationId xmlns:a16="http://schemas.microsoft.com/office/drawing/2014/main" id="{3EF9554C-8A7B-4FE4-B46A-56BF2DF6802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984132678"/>
      </p:ext>
    </p:extLst>
  </p:cSld>
  <p:clrMapOvr>
    <a:masterClrMapping/>
  </p:clrMapOvr>
  <mc:AlternateContent xmlns:mc="http://schemas.openxmlformats.org/markup-compatibility/2006" xmlns:p14="http://schemas.microsoft.com/office/powerpoint/2010/main">
    <mc:Choice Requires="p14">
      <p:transition spd="slow" p14:dur="2000" advTm="42592"/>
    </mc:Choice>
    <mc:Fallback xmlns="">
      <p:transition spd="slow" advTm="425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EF4656-0683-4420-BED2-A1C88CED7D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C40C6DFE-A65D-4403-B6BC-B3955D185AF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61570451-0F79-49FA-9006-DDA34158AF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2" name="Freeform 6">
              <a:extLst>
                <a:ext uri="{FF2B5EF4-FFF2-40B4-BE49-F238E27FC236}">
                  <a16:creationId xmlns:a16="http://schemas.microsoft.com/office/drawing/2014/main" id="{73ED4693-3203-430A-B494-E5572D882B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92C81946-966A-4F98-B6D5-39416D8569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CFF22F7A-2A49-4D98-8016-E3ADF34E9B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5E47559A-3055-4BF1-A481-FF0888273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7FC3188E-62A8-41B8-A8E7-7343971006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rgbClr val="FFFFFF">
                  <a:alpha val="35000"/>
                </a:srgb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AACB5179-11E1-483B-9F71-605DFF0DF0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08077595-049F-4D02-BE55-694962FBD3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0BD6263D-1C03-40DF-9628-88542C63BC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7D5A3CBA-EC92-49C5-BA5D-14C628D55D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680A3DC5-4E47-4F87-9328-A7B07168B1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8B207045-4F4A-4CF9-BD4B-F82BE21BEE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D1A09BB2-6A65-49E5-B6DA-86330A7E68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AA0550FC-A296-4ED3-8025-0857A9AD16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94BB60CD-EF3A-436F-93A3-45DE0D1D8A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AB302E06-FB93-40A4-9442-A22CAACB96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rgbClr val="FFFFFF">
                  <a:alpha val="35000"/>
                </a:srgb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37294D15-9328-422C-A53D-A3FE7C3942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rgbClr val="FFFFFF">
                  <a:alpha val="35000"/>
                </a:srgb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C225D3FA-9D52-4638-8B28-75FA605A42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9EE46D05-61E5-4A82-BDF8-2CB05405C7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3CC2F79D-17F2-44CB-93AF-FF6E1E184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75C66F41-CC84-445A-A14E-69FB88ABC6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rgbClr val="FFFFFF">
                  <a:alpha val="35000"/>
                </a:srgbClr>
              </a:solidFill>
              <a:prstDash val="solid"/>
              <a:miter lim="800000"/>
              <a:headEnd/>
              <a:tailEnd/>
            </a:ln>
            <a:extLst>
              <a:ext uri="{909E8E84-426E-40DD-AFC4-6F175D3DCCD1}">
                <a14:hiddenFill xmlns:a14="http://schemas.microsoft.com/office/drawing/2010/main">
                  <a:solidFill>
                    <a:srgbClr val="FFFFFF"/>
                  </a:solidFill>
                </a14:hiddenFill>
              </a:ext>
            </a:extLst>
          </p:spPr>
        </p:sp>
      </p:grpSp>
      <p:sp>
        <p:nvSpPr>
          <p:cNvPr id="33" name="Rectangle 32">
            <a:extLst>
              <a:ext uri="{FF2B5EF4-FFF2-40B4-BE49-F238E27FC236}">
                <a16:creationId xmlns:a16="http://schemas.microsoft.com/office/drawing/2014/main" id="{C4CCB850-8E75-43A0-AE24-BEE25764B1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57881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3E2D009B-70F6-4703-A06F-6829E40A11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52263" y="1200150"/>
            <a:ext cx="0" cy="354397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2C04AFD-DEEE-48F0-9D1B-7D44A9337849}"/>
              </a:ext>
            </a:extLst>
          </p:cNvPr>
          <p:cNvSpPr>
            <a:spLocks noGrp="1"/>
          </p:cNvSpPr>
          <p:nvPr>
            <p:ph idx="1"/>
          </p:nvPr>
        </p:nvSpPr>
        <p:spPr>
          <a:xfrm>
            <a:off x="4983480" y="960120"/>
            <a:ext cx="5513832" cy="4169664"/>
          </a:xfrm>
        </p:spPr>
        <p:txBody>
          <a:bodyPr anchor="ctr">
            <a:normAutofit/>
          </a:bodyPr>
          <a:lstStyle/>
          <a:p>
            <a:pPr lvl="0"/>
            <a:r>
              <a:rPr lang="en-US" sz="1900" b="1"/>
              <a:t>Exhaustion</a:t>
            </a:r>
            <a:r>
              <a:rPr lang="en-US" sz="1900"/>
              <a:t> that interferes with important daily tasks.  “I’m too tired for this”.</a:t>
            </a:r>
          </a:p>
          <a:p>
            <a:pPr lvl="0"/>
            <a:r>
              <a:rPr lang="en-US" sz="1900" b="1"/>
              <a:t>Social Withdrawal</a:t>
            </a:r>
            <a:r>
              <a:rPr lang="en-US" sz="1900"/>
              <a:t> from friends and activities.  “I don’t care about visiting anymore”.</a:t>
            </a:r>
          </a:p>
          <a:p>
            <a:pPr lvl="0"/>
            <a:r>
              <a:rPr lang="en-US" sz="1900" b="1"/>
              <a:t>Sleeplessness</a:t>
            </a:r>
            <a:r>
              <a:rPr lang="en-US" sz="1900"/>
              <a:t> caused by worrying. “What if she wanders out of the house?”</a:t>
            </a:r>
          </a:p>
          <a:p>
            <a:pPr lvl="0"/>
            <a:r>
              <a:rPr lang="en-US" sz="1900" b="1"/>
              <a:t>Irritability</a:t>
            </a:r>
            <a:r>
              <a:rPr lang="en-US" sz="1900"/>
              <a:t> that leads to moodiness and triggers negative responses.  “Leave me alone”.</a:t>
            </a:r>
          </a:p>
          <a:p>
            <a:pPr lvl="0"/>
            <a:r>
              <a:rPr lang="en-US" sz="1900" b="1"/>
              <a:t>Lack of concentration</a:t>
            </a:r>
            <a:r>
              <a:rPr lang="en-US" sz="1900"/>
              <a:t> that disrupts familiar tasks.  “I was so busy, I forgot my appointment”.</a:t>
            </a:r>
          </a:p>
          <a:p>
            <a:pPr lvl="0"/>
            <a:r>
              <a:rPr lang="en-US" sz="1900" b="1"/>
              <a:t>Health problems</a:t>
            </a:r>
            <a:r>
              <a:rPr lang="en-US" sz="1900"/>
              <a:t> that begin to take a mental and physical toll.  “I can’t remember the last time I felt good”.</a:t>
            </a:r>
          </a:p>
          <a:p>
            <a:endParaRPr lang="en-US" sz="1900"/>
          </a:p>
        </p:txBody>
      </p:sp>
      <p:pic>
        <p:nvPicPr>
          <p:cNvPr id="4" name="Audio 3">
            <a:hlinkClick r:id="" action="ppaction://media"/>
            <a:extLst>
              <a:ext uri="{FF2B5EF4-FFF2-40B4-BE49-F238E27FC236}">
                <a16:creationId xmlns:a16="http://schemas.microsoft.com/office/drawing/2014/main" id="{00E33FEE-0952-40B7-A533-2610FE2CFBF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391021645"/>
      </p:ext>
    </p:extLst>
  </p:cSld>
  <p:clrMapOvr>
    <a:masterClrMapping/>
  </p:clrMapOvr>
  <mc:AlternateContent xmlns:mc="http://schemas.openxmlformats.org/markup-compatibility/2006" xmlns:p14="http://schemas.microsoft.com/office/powerpoint/2010/main">
    <mc:Choice Requires="p14">
      <p:transition spd="slow" p14:dur="2000" advTm="46147"/>
    </mc:Choice>
    <mc:Fallback xmlns="">
      <p:transition spd="slow" advTm="4614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6DF202-B27E-4B6A-9134-3DCBBD72C46B}"/>
              </a:ext>
            </a:extLst>
          </p:cNvPr>
          <p:cNvSpPr>
            <a:spLocks noGrp="1"/>
          </p:cNvSpPr>
          <p:nvPr>
            <p:ph type="title"/>
          </p:nvPr>
        </p:nvSpPr>
        <p:spPr>
          <a:xfrm>
            <a:off x="2880360" y="841248"/>
            <a:ext cx="6227064" cy="1234440"/>
          </a:xfrm>
        </p:spPr>
        <p:txBody>
          <a:bodyPr anchor="t">
            <a:normAutofit/>
          </a:bodyPr>
          <a:lstStyle/>
          <a:p>
            <a:r>
              <a:rPr lang="en-US" sz="4000">
                <a:solidFill>
                  <a:schemeClr val="accent1"/>
                </a:solidFill>
              </a:rPr>
              <a:t>How to manage stress</a:t>
            </a:r>
            <a:br>
              <a:rPr lang="en-US" sz="4000">
                <a:solidFill>
                  <a:schemeClr val="accent1"/>
                </a:solidFill>
              </a:rPr>
            </a:br>
            <a:endParaRPr lang="en-US" sz="4000">
              <a:solidFill>
                <a:schemeClr val="accent1"/>
              </a:solidFill>
            </a:endParaRPr>
          </a:p>
        </p:txBody>
      </p:sp>
      <p:sp>
        <p:nvSpPr>
          <p:cNvPr id="35" name="Isosceles Triangle 34">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71575C3B-2CAC-49A1-91BD-B2123B34A63C}"/>
              </a:ext>
            </a:extLst>
          </p:cNvPr>
          <p:cNvSpPr>
            <a:spLocks noGrp="1"/>
          </p:cNvSpPr>
          <p:nvPr>
            <p:ph idx="1"/>
          </p:nvPr>
        </p:nvSpPr>
        <p:spPr>
          <a:xfrm>
            <a:off x="2880360" y="2249424"/>
            <a:ext cx="6227064" cy="3803904"/>
          </a:xfrm>
        </p:spPr>
        <p:txBody>
          <a:bodyPr>
            <a:normAutofit/>
          </a:bodyPr>
          <a:lstStyle/>
          <a:p>
            <a:pPr lvl="0"/>
            <a:r>
              <a:rPr lang="en-US" sz="2200" b="1"/>
              <a:t>Take a break.</a:t>
            </a:r>
            <a:endParaRPr lang="en-US" sz="2200"/>
          </a:p>
          <a:p>
            <a:pPr marL="0" indent="0">
              <a:buNone/>
            </a:pPr>
            <a:r>
              <a:rPr lang="en-US" sz="2200"/>
              <a:t>Respite care services can give you a temporary rest from caregiving while the person with dementia continues to receive care in a safe environment.  </a:t>
            </a:r>
          </a:p>
          <a:p>
            <a:pPr lvl="0"/>
            <a:r>
              <a:rPr lang="en-US" sz="2200" b="1"/>
              <a:t>Seek out community resources.</a:t>
            </a:r>
            <a:endParaRPr lang="en-US" sz="2200"/>
          </a:p>
          <a:p>
            <a:pPr marL="0" indent="0">
              <a:buNone/>
            </a:pPr>
            <a:r>
              <a:rPr lang="en-US" sz="2200"/>
              <a:t>Adult day care programs, in-home assistance, visiting nurses, companion services and meal delivery options are just some of the services can help you manage daily tasks.</a:t>
            </a:r>
          </a:p>
          <a:p>
            <a:endParaRPr lang="en-US" sz="2200"/>
          </a:p>
        </p:txBody>
      </p:sp>
      <p:pic>
        <p:nvPicPr>
          <p:cNvPr id="32" name="Audio 31">
            <a:hlinkClick r:id="" action="ppaction://media"/>
            <a:extLst>
              <a:ext uri="{FF2B5EF4-FFF2-40B4-BE49-F238E27FC236}">
                <a16:creationId xmlns:a16="http://schemas.microsoft.com/office/drawing/2014/main" id="{AB2B724C-1942-4FD0-B115-9764CC58250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32350642"/>
      </p:ext>
    </p:extLst>
  </p:cSld>
  <p:clrMapOvr>
    <a:masterClrMapping/>
  </p:clrMapOvr>
  <mc:AlternateContent xmlns:mc="http://schemas.openxmlformats.org/markup-compatibility/2006" xmlns:p14="http://schemas.microsoft.com/office/powerpoint/2010/main">
    <mc:Choice Requires="p14">
      <p:transition spd="slow" p14:dur="2000" advTm="48716"/>
    </mc:Choice>
    <mc:Fallback xmlns="">
      <p:transition spd="slow" advTm="487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501BB262-A045-4977-8EF2-B6ADB46466D9}"/>
              </a:ext>
            </a:extLst>
          </p:cNvPr>
          <p:cNvSpPr>
            <a:spLocks noGrp="1"/>
          </p:cNvSpPr>
          <p:nvPr>
            <p:ph idx="1"/>
          </p:nvPr>
        </p:nvSpPr>
        <p:spPr>
          <a:xfrm>
            <a:off x="2880360" y="1087120"/>
            <a:ext cx="6227064" cy="4966208"/>
          </a:xfrm>
        </p:spPr>
        <p:txBody>
          <a:bodyPr>
            <a:normAutofit/>
          </a:bodyPr>
          <a:lstStyle/>
          <a:p>
            <a:pPr lvl="0"/>
            <a:r>
              <a:rPr lang="en-US" sz="2000" b="1" dirty="0"/>
              <a:t>Become an educated caregiver.  </a:t>
            </a:r>
          </a:p>
          <a:p>
            <a:pPr marL="0" lvl="0" indent="0">
              <a:buNone/>
            </a:pPr>
            <a:r>
              <a:rPr lang="en-US" sz="2000" dirty="0"/>
              <a:t>As the disease progresses, new caregiving skills may be needed.  Resources like the Alzheimer’s Association and the book, The 36-Hour Day offer information and resources to help you better understand and cope with common behavioral and personality changes that often accompany dementia.  </a:t>
            </a:r>
          </a:p>
          <a:p>
            <a:pPr lvl="0"/>
            <a:r>
              <a:rPr lang="en-US" sz="2000" b="1" dirty="0"/>
              <a:t> Get help and find support online.</a:t>
            </a:r>
            <a:r>
              <a:rPr lang="en-US" sz="2000" dirty="0"/>
              <a:t> </a:t>
            </a:r>
          </a:p>
          <a:p>
            <a:pPr marL="0" lvl="0" indent="0">
              <a:buNone/>
            </a:pPr>
            <a:r>
              <a:rPr lang="en-US" sz="2000" dirty="0"/>
              <a:t>The Alzheimer’s Association offers a social networking community (alzconnected.org) and local support groups are offered at Inova hospital systems and VHC.</a:t>
            </a:r>
          </a:p>
          <a:p>
            <a:endParaRPr lang="en-US" sz="2000" dirty="0"/>
          </a:p>
        </p:txBody>
      </p:sp>
      <p:pic>
        <p:nvPicPr>
          <p:cNvPr id="2" name="Audio 1">
            <a:hlinkClick r:id="" action="ppaction://media"/>
            <a:extLst>
              <a:ext uri="{FF2B5EF4-FFF2-40B4-BE49-F238E27FC236}">
                <a16:creationId xmlns:a16="http://schemas.microsoft.com/office/drawing/2014/main" id="{D36BFED7-217E-46AD-ACC0-0881A5F2C8D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461728588"/>
      </p:ext>
    </p:extLst>
  </p:cSld>
  <p:clrMapOvr>
    <a:masterClrMapping/>
  </p:clrMapOvr>
  <mc:AlternateContent xmlns:mc="http://schemas.openxmlformats.org/markup-compatibility/2006" xmlns:p14="http://schemas.microsoft.com/office/powerpoint/2010/main">
    <mc:Choice Requires="p14">
      <p:transition spd="slow" p14:dur="2000" advTm="23938"/>
    </mc:Choice>
    <mc:Fallback xmlns="">
      <p:transition spd="slow" advTm="239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B8348866-858C-4D79-9CA8-1FBCC9F929CE}"/>
              </a:ext>
            </a:extLst>
          </p:cNvPr>
          <p:cNvSpPr>
            <a:spLocks noGrp="1"/>
          </p:cNvSpPr>
          <p:nvPr>
            <p:ph idx="1"/>
          </p:nvPr>
        </p:nvSpPr>
        <p:spPr>
          <a:xfrm>
            <a:off x="2880360" y="1056640"/>
            <a:ext cx="6227064" cy="4996688"/>
          </a:xfrm>
        </p:spPr>
        <p:txBody>
          <a:bodyPr>
            <a:normAutofit/>
          </a:bodyPr>
          <a:lstStyle/>
          <a:p>
            <a:pPr lvl="0"/>
            <a:r>
              <a:rPr lang="en-US" sz="2200" b="1" dirty="0"/>
              <a:t>Take care of your own health.</a:t>
            </a:r>
            <a:endParaRPr lang="en-US" sz="2200" dirty="0"/>
          </a:p>
          <a:p>
            <a:pPr marL="0" indent="0">
              <a:buNone/>
            </a:pPr>
            <a:r>
              <a:rPr lang="en-US" sz="2200" dirty="0"/>
              <a:t>Try to eat well, exercise and get plenty of rest.  Making sure you are healthy can help you be a better caregiver.  Socialize with others.</a:t>
            </a:r>
          </a:p>
          <a:p>
            <a:pPr lvl="0"/>
            <a:r>
              <a:rPr lang="en-US" sz="2200" b="1" dirty="0"/>
              <a:t>Manage your level of stress.  </a:t>
            </a:r>
            <a:endParaRPr lang="en-US" sz="2200" dirty="0"/>
          </a:p>
          <a:p>
            <a:pPr marL="0" indent="0">
              <a:buNone/>
            </a:pPr>
            <a:r>
              <a:rPr lang="en-US" sz="2200" dirty="0"/>
              <a:t>Stress can cause physical problems (blurred vision, stomach upset, high blood pressure) and changes in behavior (irritability, lack of concentration, change in appetite).</a:t>
            </a:r>
          </a:p>
          <a:p>
            <a:endParaRPr lang="en-US" sz="2200" dirty="0"/>
          </a:p>
        </p:txBody>
      </p:sp>
      <p:pic>
        <p:nvPicPr>
          <p:cNvPr id="2" name="Audio 1">
            <a:hlinkClick r:id="" action="ppaction://media"/>
            <a:extLst>
              <a:ext uri="{FF2B5EF4-FFF2-40B4-BE49-F238E27FC236}">
                <a16:creationId xmlns:a16="http://schemas.microsoft.com/office/drawing/2014/main" id="{6811A318-025B-471A-8B58-6081B41CF6E0}"/>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265752873"/>
      </p:ext>
    </p:extLst>
  </p:cSld>
  <p:clrMapOvr>
    <a:masterClrMapping/>
  </p:clrMapOvr>
  <mc:AlternateContent xmlns:mc="http://schemas.openxmlformats.org/markup-compatibility/2006" xmlns:p14="http://schemas.microsoft.com/office/powerpoint/2010/main">
    <mc:Choice Requires="p14">
      <p:transition spd="slow" p14:dur="2000" advTm="22685"/>
    </mc:Choice>
    <mc:Fallback xmlns="">
      <p:transition spd="slow" advTm="2268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54A3646-77FE-4862-96CE-45260829B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3F6FA249-9C10-48B9-9F72-1F333D8A948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1" name="Freeform 5">
              <a:extLst>
                <a:ext uri="{FF2B5EF4-FFF2-40B4-BE49-F238E27FC236}">
                  <a16:creationId xmlns:a16="http://schemas.microsoft.com/office/drawing/2014/main" id="{036894FA-6F9A-4863-AEC5-B734F4226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2" name="Freeform 6">
              <a:extLst>
                <a:ext uri="{FF2B5EF4-FFF2-40B4-BE49-F238E27FC236}">
                  <a16:creationId xmlns:a16="http://schemas.microsoft.com/office/drawing/2014/main" id="{6B103C0B-E1BF-4BF0-9605-7426160F9E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3" name="Freeform 7">
              <a:extLst>
                <a:ext uri="{FF2B5EF4-FFF2-40B4-BE49-F238E27FC236}">
                  <a16:creationId xmlns:a16="http://schemas.microsoft.com/office/drawing/2014/main" id="{B796B9AB-146B-42B0-B1F4-7EF69C521A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4" name="Freeform 8">
              <a:extLst>
                <a:ext uri="{FF2B5EF4-FFF2-40B4-BE49-F238E27FC236}">
                  <a16:creationId xmlns:a16="http://schemas.microsoft.com/office/drawing/2014/main" id="{0B8CEE20-F67A-4CFC-88F1-4C942EB624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5" name="Freeform 9">
              <a:extLst>
                <a:ext uri="{FF2B5EF4-FFF2-40B4-BE49-F238E27FC236}">
                  <a16:creationId xmlns:a16="http://schemas.microsoft.com/office/drawing/2014/main" id="{6B823E68-E880-4A79-82AD-6088E1DEAD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6" name="Freeform 10">
              <a:extLst>
                <a:ext uri="{FF2B5EF4-FFF2-40B4-BE49-F238E27FC236}">
                  <a16:creationId xmlns:a16="http://schemas.microsoft.com/office/drawing/2014/main" id="{C90FFE78-151B-4C6F-893F-6832706022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7" name="Freeform 11">
              <a:extLst>
                <a:ext uri="{FF2B5EF4-FFF2-40B4-BE49-F238E27FC236}">
                  <a16:creationId xmlns:a16="http://schemas.microsoft.com/office/drawing/2014/main" id="{3A2B9B53-0432-42A0-ACC1-23CCDB118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8" name="Freeform 12">
              <a:extLst>
                <a:ext uri="{FF2B5EF4-FFF2-40B4-BE49-F238E27FC236}">
                  <a16:creationId xmlns:a16="http://schemas.microsoft.com/office/drawing/2014/main" id="{142954D5-E17A-4C4B-B575-9D2BE72C64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9" name="Freeform 13">
              <a:extLst>
                <a:ext uri="{FF2B5EF4-FFF2-40B4-BE49-F238E27FC236}">
                  <a16:creationId xmlns:a16="http://schemas.microsoft.com/office/drawing/2014/main" id="{2317E4B1-5573-4066-895C-2FB759804A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0" name="Freeform 14">
              <a:extLst>
                <a:ext uri="{FF2B5EF4-FFF2-40B4-BE49-F238E27FC236}">
                  <a16:creationId xmlns:a16="http://schemas.microsoft.com/office/drawing/2014/main" id="{EBA723B4-613D-41FA-93E8-94173C930F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1" name="Freeform 15">
              <a:extLst>
                <a:ext uri="{FF2B5EF4-FFF2-40B4-BE49-F238E27FC236}">
                  <a16:creationId xmlns:a16="http://schemas.microsoft.com/office/drawing/2014/main" id="{D2693AEC-A60D-40B1-87B3-1EF30A56D4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16">
              <a:extLst>
                <a:ext uri="{FF2B5EF4-FFF2-40B4-BE49-F238E27FC236}">
                  <a16:creationId xmlns:a16="http://schemas.microsoft.com/office/drawing/2014/main" id="{0EFB57B1-129C-4CA5-9513-29226043BF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17">
              <a:extLst>
                <a:ext uri="{FF2B5EF4-FFF2-40B4-BE49-F238E27FC236}">
                  <a16:creationId xmlns:a16="http://schemas.microsoft.com/office/drawing/2014/main" id="{AC89A1FD-35E1-4574-A439-61C20F457D3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4" name="Freeform 18">
              <a:extLst>
                <a:ext uri="{FF2B5EF4-FFF2-40B4-BE49-F238E27FC236}">
                  <a16:creationId xmlns:a16="http://schemas.microsoft.com/office/drawing/2014/main" id="{4D55D1DF-59D8-4B47-87C4-FB3A82689A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19">
              <a:extLst>
                <a:ext uri="{FF2B5EF4-FFF2-40B4-BE49-F238E27FC236}">
                  <a16:creationId xmlns:a16="http://schemas.microsoft.com/office/drawing/2014/main" id="{F99FF32E-3548-4B4D-894E-B3A06C12A7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20">
              <a:extLst>
                <a:ext uri="{FF2B5EF4-FFF2-40B4-BE49-F238E27FC236}">
                  <a16:creationId xmlns:a16="http://schemas.microsoft.com/office/drawing/2014/main" id="{5005D0D4-EFA9-4355-BA9B-A7B46F9412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27" name="Freeform 21">
              <a:extLst>
                <a:ext uri="{FF2B5EF4-FFF2-40B4-BE49-F238E27FC236}">
                  <a16:creationId xmlns:a16="http://schemas.microsoft.com/office/drawing/2014/main" id="{6350B02F-5937-44B9-83F4-9C970BE963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bg1">
                  <a:alpha val="35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28" name="Freeform 22">
              <a:extLst>
                <a:ext uri="{FF2B5EF4-FFF2-40B4-BE49-F238E27FC236}">
                  <a16:creationId xmlns:a16="http://schemas.microsoft.com/office/drawing/2014/main" id="{F21A245F-C10F-495E-BD0E-CE576C7F0D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23">
              <a:extLst>
                <a:ext uri="{FF2B5EF4-FFF2-40B4-BE49-F238E27FC236}">
                  <a16:creationId xmlns:a16="http://schemas.microsoft.com/office/drawing/2014/main" id="{6F524856-7B56-403B-B504-044710FD54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0" name="Freeform 24">
              <a:extLst>
                <a:ext uri="{FF2B5EF4-FFF2-40B4-BE49-F238E27FC236}">
                  <a16:creationId xmlns:a16="http://schemas.microsoft.com/office/drawing/2014/main" id="{4E6D29BC-894B-4228-9F3F-92037EA396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1" name="Freeform 25">
              <a:extLst>
                <a:ext uri="{FF2B5EF4-FFF2-40B4-BE49-F238E27FC236}">
                  <a16:creationId xmlns:a16="http://schemas.microsoft.com/office/drawing/2014/main" id="{E03B2DC6-DF02-45CB-AC7C-6EBBD359C3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sp useBgFill="1">
        <p:nvSpPr>
          <p:cNvPr id="33" name="Rectangle 32">
            <a:extLst>
              <a:ext uri="{FF2B5EF4-FFF2-40B4-BE49-F238E27FC236}">
                <a16:creationId xmlns:a16="http://schemas.microsoft.com/office/drawing/2014/main" id="{700D0C16-8549-4373-8B7C-3555082CEA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23664" y="0"/>
            <a:ext cx="10268336" cy="68692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a:extLst>
              <a:ext uri="{FF2B5EF4-FFF2-40B4-BE49-F238E27FC236}">
                <a16:creationId xmlns:a16="http://schemas.microsoft.com/office/drawing/2014/main" id="{C7341777-0F86-4E1E-A07F-2076F00D04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97903" y="954813"/>
            <a:ext cx="300774" cy="2592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3" name="Content Placeholder 2">
            <a:extLst>
              <a:ext uri="{FF2B5EF4-FFF2-40B4-BE49-F238E27FC236}">
                <a16:creationId xmlns:a16="http://schemas.microsoft.com/office/drawing/2014/main" id="{482F0CAA-02CC-4482-BE9D-6BD41DF10FD9}"/>
              </a:ext>
            </a:extLst>
          </p:cNvPr>
          <p:cNvSpPr>
            <a:spLocks noGrp="1"/>
          </p:cNvSpPr>
          <p:nvPr>
            <p:ph idx="1"/>
          </p:nvPr>
        </p:nvSpPr>
        <p:spPr>
          <a:xfrm>
            <a:off x="2880360" y="1056640"/>
            <a:ext cx="6227064" cy="4996688"/>
          </a:xfrm>
        </p:spPr>
        <p:txBody>
          <a:bodyPr>
            <a:normAutofit/>
          </a:bodyPr>
          <a:lstStyle/>
          <a:p>
            <a:pPr lvl="0"/>
            <a:r>
              <a:rPr lang="en-US" sz="2000" b="1" dirty="0"/>
              <a:t>Accept changes as they occur.</a:t>
            </a:r>
            <a:endParaRPr lang="en-US" sz="2000" dirty="0"/>
          </a:p>
          <a:p>
            <a:pPr marL="0" indent="0">
              <a:buNone/>
            </a:pPr>
            <a:r>
              <a:rPr lang="en-US" sz="2000" dirty="0"/>
              <a:t>People living with dementia change over time and so do their needs.  They may require care beyond what you can provide on your own.  Become familiar with community resources like home care to residential care in your area can make transitions easier.  </a:t>
            </a:r>
          </a:p>
          <a:p>
            <a:pPr lvl="0"/>
            <a:r>
              <a:rPr lang="en-US" sz="2000" b="1" dirty="0"/>
              <a:t> Make legal and financial plans.</a:t>
            </a:r>
            <a:endParaRPr lang="en-US" sz="2000" dirty="0"/>
          </a:p>
          <a:p>
            <a:pPr marL="0" indent="0">
              <a:buNone/>
            </a:pPr>
            <a:r>
              <a:rPr lang="en-US" sz="2000" dirty="0"/>
              <a:t>Putting legal and financial plans in place as soon as you can after receiving a dementia diagnosis allows the person t to participate in the decision making.  Having these plans in place can provide comfort to the entire family.  Many documents, including health care advance directives, can be prepared without a legal professional.  Legal and financial documents will need the assistance of an attorney specializing in elder law and a financial advisor who is familiar with elder or long-term care planning.</a:t>
            </a:r>
          </a:p>
          <a:p>
            <a:endParaRPr lang="en-US" sz="1700" dirty="0"/>
          </a:p>
        </p:txBody>
      </p:sp>
      <p:pic>
        <p:nvPicPr>
          <p:cNvPr id="7" name="Audio 6">
            <a:hlinkClick r:id="" action="ppaction://media"/>
            <a:extLst>
              <a:ext uri="{FF2B5EF4-FFF2-40B4-BE49-F238E27FC236}">
                <a16:creationId xmlns:a16="http://schemas.microsoft.com/office/drawing/2014/main" id="{03B783F8-C8A2-46F3-AF14-862A92CD062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783683535"/>
      </p:ext>
    </p:extLst>
  </p:cSld>
  <p:clrMapOvr>
    <a:masterClrMapping/>
  </p:clrMapOvr>
  <mc:AlternateContent xmlns:mc="http://schemas.openxmlformats.org/markup-compatibility/2006" xmlns:p14="http://schemas.microsoft.com/office/powerpoint/2010/main">
    <mc:Choice Requires="p14">
      <p:transition spd="slow" p14:dur="2000" advTm="52503"/>
    </mc:Choice>
    <mc:Fallback xmlns="">
      <p:transition spd="slow" advTm="5250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729</Words>
  <Application>Microsoft Office PowerPoint</Application>
  <PresentationFormat>Widescreen</PresentationFormat>
  <Paragraphs>42</Paragraphs>
  <Slides>12</Slides>
  <Notes>0</Notes>
  <HiddenSlides>0</HiddenSlides>
  <MMClips>12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Dementia Caregiver Stress</vt:lpstr>
      <vt:lpstr>Define Dementia: </vt:lpstr>
      <vt:lpstr>PowerPoint Presentation</vt:lpstr>
      <vt:lpstr>10 SIGNS OF CAREGIVER STRESS </vt:lpstr>
      <vt:lpstr>PowerPoint Presentation</vt:lpstr>
      <vt:lpstr>How to manage stress </vt:lpstr>
      <vt:lpstr>PowerPoint Presentation</vt:lpstr>
      <vt:lpstr>PowerPoint Presentation</vt:lpstr>
      <vt:lpstr>PowerPoint Presentation</vt:lpstr>
      <vt:lpstr>PowerPoint Presentation</vt:lpstr>
      <vt:lpstr>Sources</vt:lpstr>
      <vt:lpstr>Thanks for joining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Dementia Caregiver Stress</dc:title>
  <dc:creator>Lindsey Moylan</dc:creator>
  <cp:lastModifiedBy>Lindsey Moylan</cp:lastModifiedBy>
  <cp:revision>6</cp:revision>
  <dcterms:created xsi:type="dcterms:W3CDTF">2020-10-05T15:29:34Z</dcterms:created>
  <dcterms:modified xsi:type="dcterms:W3CDTF">2020-11-10T16:30:12Z</dcterms:modified>
</cp:coreProperties>
</file>